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6858000" cy="9144000"/>
  <p:defaultTextStyle>
    <a:defPPr>
      <a:defRPr lang="nl-NL"/>
    </a:defPPr>
    <a:lvl1pPr algn="l" rtl="0" eaLnBrk="0" fontAlgn="base" hangingPunct="0">
      <a:spcBef>
        <a:spcPct val="0"/>
      </a:spcBef>
      <a:spcAft>
        <a:spcPct val="0"/>
      </a:spcAft>
      <a:defRPr kern="1200">
        <a:solidFill>
          <a:schemeClr val="bg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bg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bg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bg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bg1"/>
        </a:solidFill>
        <a:latin typeface="Verdana" panose="020B0604030504040204" pitchFamily="34" charset="0"/>
        <a:ea typeface="+mn-ea"/>
        <a:cs typeface="+mn-cs"/>
      </a:defRPr>
    </a:lvl5pPr>
    <a:lvl6pPr marL="2286000" algn="l" defTabSz="914400" rtl="0" eaLnBrk="1" latinLnBrk="0" hangingPunct="1">
      <a:defRPr kern="1200">
        <a:solidFill>
          <a:schemeClr val="bg1"/>
        </a:solidFill>
        <a:latin typeface="Verdana" panose="020B0604030504040204" pitchFamily="34" charset="0"/>
        <a:ea typeface="+mn-ea"/>
        <a:cs typeface="+mn-cs"/>
      </a:defRPr>
    </a:lvl6pPr>
    <a:lvl7pPr marL="2743200" algn="l" defTabSz="914400" rtl="0" eaLnBrk="1" latinLnBrk="0" hangingPunct="1">
      <a:defRPr kern="1200">
        <a:solidFill>
          <a:schemeClr val="bg1"/>
        </a:solidFill>
        <a:latin typeface="Verdana" panose="020B0604030504040204" pitchFamily="34" charset="0"/>
        <a:ea typeface="+mn-ea"/>
        <a:cs typeface="+mn-cs"/>
      </a:defRPr>
    </a:lvl7pPr>
    <a:lvl8pPr marL="3200400" algn="l" defTabSz="914400" rtl="0" eaLnBrk="1" latinLnBrk="0" hangingPunct="1">
      <a:defRPr kern="1200">
        <a:solidFill>
          <a:schemeClr val="bg1"/>
        </a:solidFill>
        <a:latin typeface="Verdana" panose="020B0604030504040204" pitchFamily="34" charset="0"/>
        <a:ea typeface="+mn-ea"/>
        <a:cs typeface="+mn-cs"/>
      </a:defRPr>
    </a:lvl8pPr>
    <a:lvl9pPr marL="3657600" algn="l" defTabSz="914400" rtl="0" eaLnBrk="1" latinLnBrk="0" hangingPunct="1">
      <a:defRPr kern="1200">
        <a:solidFill>
          <a:schemeClr val="bg1"/>
        </a:solidFill>
        <a:latin typeface="Verdana" panose="020B060403050404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D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01" autoAdjust="0"/>
  </p:normalViewPr>
  <p:slideViewPr>
    <p:cSldViewPr snapToObjects="1">
      <p:cViewPr>
        <p:scale>
          <a:sx n="113" d="100"/>
          <a:sy n="113" d="100"/>
        </p:scale>
        <p:origin x="-95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nl-NL"/>
          </a:p>
        </p:txBody>
      </p:sp>
      <p:sp>
        <p:nvSpPr>
          <p:cNvPr id="3277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fld id="{043AB7F0-DC33-41B9-A5DB-D7CF6BA49C55}" type="datetime1">
              <a:rPr lang="nl-NL" smtClean="0"/>
              <a:pPr>
                <a:defRPr/>
              </a:pPr>
              <a:t>28-12-2016</a:t>
            </a:fld>
            <a:endParaRPr lang="nl-NL"/>
          </a:p>
        </p:txBody>
      </p:sp>
      <p:sp>
        <p:nvSpPr>
          <p:cNvPr id="3277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nl-NL"/>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latin typeface="Arial" panose="020B0604020202020204" pitchFamily="34" charset="0"/>
              </a:defRPr>
            </a:lvl1pPr>
          </a:lstStyle>
          <a:p>
            <a:pPr>
              <a:defRPr/>
            </a:pPr>
            <a:fld id="{9B3C6B95-0988-4842-B243-78ED99E9005F}" type="slidenum">
              <a:rPr lang="nl-NL"/>
              <a:pPr>
                <a:defRPr/>
              </a:pPr>
              <a:t>‹nr.›</a:t>
            </a:fld>
            <a:endParaRPr lang="nl-NL"/>
          </a:p>
        </p:txBody>
      </p:sp>
    </p:spTree>
    <p:extLst>
      <p:ext uri="{BB962C8B-B14F-4D97-AF65-F5344CB8AC3E}">
        <p14:creationId xmlns:p14="http://schemas.microsoft.com/office/powerpoint/2010/main" val="3400043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nl-NL"/>
          </a:p>
        </p:txBody>
      </p:sp>
      <p:sp>
        <p:nvSpPr>
          <p:cNvPr id="337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fld id="{A7775EEE-8ED2-4E80-BDE5-7B04DCCA2099}" type="datetime1">
              <a:rPr lang="nl-NL" smtClean="0"/>
              <a:pPr>
                <a:defRPr/>
              </a:pPr>
              <a:t>28-12-2016</a:t>
            </a:fld>
            <a:endParaRPr lang="nl-NL"/>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noProof="0"/>
              <a:t>Klik om de opmaakprofielen van de modeltekst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nl-NL"/>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latin typeface="Arial" panose="020B0604020202020204" pitchFamily="34" charset="0"/>
              </a:defRPr>
            </a:lvl1pPr>
          </a:lstStyle>
          <a:p>
            <a:pPr>
              <a:defRPr/>
            </a:pPr>
            <a:fld id="{B563D473-E151-4217-9347-4C48512719C5}" type="slidenum">
              <a:rPr lang="nl-NL"/>
              <a:pPr>
                <a:defRPr/>
              </a:pPr>
              <a:t>‹nr.›</a:t>
            </a:fld>
            <a:endParaRPr lang="nl-NL"/>
          </a:p>
        </p:txBody>
      </p:sp>
    </p:spTree>
    <p:extLst>
      <p:ext uri="{BB962C8B-B14F-4D97-AF65-F5344CB8AC3E}">
        <p14:creationId xmlns:p14="http://schemas.microsoft.com/office/powerpoint/2010/main" val="11976369"/>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7575" y="2130425"/>
            <a:ext cx="7381875" cy="1470025"/>
          </a:xfrm>
        </p:spPr>
        <p:txBody>
          <a:bodyPr/>
          <a:lstStyle>
            <a:lvl1pPr>
              <a:defRPr sz="2400"/>
            </a:lvl1pPr>
          </a:lstStyle>
          <a:p>
            <a:pPr lvl="0"/>
            <a:r>
              <a:rPr lang="nl-NL" noProof="0"/>
              <a:t>Klik om de stijl te bewerken</a:t>
            </a:r>
          </a:p>
        </p:txBody>
      </p:sp>
      <p:sp>
        <p:nvSpPr>
          <p:cNvPr id="3075" name="Rectangle 3"/>
          <p:cNvSpPr>
            <a:spLocks noGrp="1" noChangeArrowheads="1"/>
          </p:cNvSpPr>
          <p:nvPr>
            <p:ph type="subTitle" idx="1"/>
          </p:nvPr>
        </p:nvSpPr>
        <p:spPr>
          <a:xfrm>
            <a:off x="917575" y="3886200"/>
            <a:ext cx="7345363" cy="1752600"/>
          </a:xfrm>
        </p:spPr>
        <p:txBody>
          <a:bodyPr/>
          <a:lstStyle>
            <a:lvl1pPr marL="0" indent="0">
              <a:buFont typeface="Verdana" pitchFamily="34" charset="0"/>
              <a:buNone/>
              <a:defRPr/>
            </a:lvl1pPr>
          </a:lstStyle>
          <a:p>
            <a:pPr lvl="0"/>
            <a:r>
              <a:rPr lang="nl-NL" noProof="0"/>
              <a:t>Klik om de ondertitelstijl van het model te bewerken</a:t>
            </a:r>
          </a:p>
        </p:txBody>
      </p:sp>
      <p:sp>
        <p:nvSpPr>
          <p:cNvPr id="4" name="Rectangle 4"/>
          <p:cNvSpPr>
            <a:spLocks noGrp="1" noChangeArrowheads="1"/>
          </p:cNvSpPr>
          <p:nvPr>
            <p:ph type="dt" sz="half" idx="10"/>
          </p:nvPr>
        </p:nvSpPr>
        <p:spPr>
          <a:xfrm>
            <a:off x="917575" y="5949950"/>
            <a:ext cx="2459038" cy="207963"/>
          </a:xfrm>
        </p:spPr>
        <p:txBody>
          <a:bodyPr/>
          <a:lstStyle>
            <a:lvl1pPr>
              <a:defRPr sz="700"/>
            </a:lvl1pPr>
          </a:lstStyle>
          <a:p>
            <a:pPr>
              <a:defRPr/>
            </a:pPr>
            <a:r>
              <a:rPr lang="nl-NL" dirty="0"/>
              <a:t>Uitgave  </a:t>
            </a:r>
            <a:r>
              <a:rPr lang="en-US" dirty="0">
                <a:cs typeface="Arial" charset="0"/>
              </a:rPr>
              <a:t>©KNHB</a:t>
            </a:r>
          </a:p>
        </p:txBody>
      </p:sp>
      <p:sp>
        <p:nvSpPr>
          <p:cNvPr id="6" name="Rectangle 6"/>
          <p:cNvSpPr>
            <a:spLocks noGrp="1" noChangeArrowheads="1"/>
          </p:cNvSpPr>
          <p:nvPr>
            <p:ph type="sldNum" sz="quarter" idx="12"/>
          </p:nvPr>
        </p:nvSpPr>
        <p:spPr>
          <a:xfrm>
            <a:off x="8866188" y="5949950"/>
            <a:ext cx="261937" cy="207963"/>
          </a:xfrm>
        </p:spPr>
        <p:txBody>
          <a:bodyPr/>
          <a:lstStyle>
            <a:lvl1pPr>
              <a:defRPr sz="700" smtClean="0">
                <a:solidFill>
                  <a:schemeClr val="tx1"/>
                </a:solidFill>
              </a:defRPr>
            </a:lvl1pPr>
          </a:lstStyle>
          <a:p>
            <a:pPr>
              <a:defRPr/>
            </a:pPr>
            <a:fld id="{31876B74-5B45-4C55-8485-66AE00548062}" type="slidenum">
              <a:rPr lang="nl-NL"/>
              <a:pPr>
                <a:defRPr/>
              </a:pPr>
              <a:t>‹nr.›</a:t>
            </a:fld>
            <a:endParaRPr lang="nl-NL"/>
          </a:p>
        </p:txBody>
      </p:sp>
      <p:sp>
        <p:nvSpPr>
          <p:cNvPr id="7" name="Rectangle 5"/>
          <p:cNvSpPr>
            <a:spLocks noGrp="1" noChangeArrowheads="1"/>
          </p:cNvSpPr>
          <p:nvPr>
            <p:ph type="ftr" sz="quarter" idx="3"/>
          </p:nvPr>
        </p:nvSpPr>
        <p:spPr bwMode="auto">
          <a:xfrm>
            <a:off x="3461167" y="5949949"/>
            <a:ext cx="5292725" cy="20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800"/>
            </a:lvl1pPr>
          </a:lstStyle>
          <a:p>
            <a:pPr>
              <a:defRPr/>
            </a:pPr>
            <a:endParaRPr lang="nl-NL"/>
          </a:p>
        </p:txBody>
      </p:sp>
    </p:spTree>
    <p:extLst>
      <p:ext uri="{BB962C8B-B14F-4D97-AF65-F5344CB8AC3E}">
        <p14:creationId xmlns:p14="http://schemas.microsoft.com/office/powerpoint/2010/main" val="292416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41918323-D5B5-43E2-9469-C5DBA14963FF}" type="slidenum">
              <a:rPr lang="nl-NL"/>
              <a:pPr>
                <a:defRPr/>
              </a:pPr>
              <a:t>‹nr.›</a:t>
            </a:fld>
            <a:endParaRPr lang="nl-NL"/>
          </a:p>
        </p:txBody>
      </p:sp>
    </p:spTree>
    <p:extLst>
      <p:ext uri="{BB962C8B-B14F-4D97-AF65-F5344CB8AC3E}">
        <p14:creationId xmlns:p14="http://schemas.microsoft.com/office/powerpoint/2010/main" val="122903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drie objecten">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1" name="Rectangle 12"/>
          <p:cNvSpPr>
            <a:spLocks noGrp="1" noChangeArrowheads="1"/>
          </p:cNvSpPr>
          <p:nvPr>
            <p:ph type="title" sz="quarter"/>
          </p:nvPr>
        </p:nvSpPr>
        <p:spPr>
          <a:xfrm>
            <a:off x="917575" y="1079500"/>
            <a:ext cx="5670550" cy="782638"/>
          </a:xfrm>
        </p:spPr>
        <p:txBody>
          <a:bodyPr/>
          <a:lstStyle/>
          <a:p>
            <a:pPr eaLnBrk="1" hangingPunct="1"/>
            <a:endParaRPr lang="nl-NL" altLang="nl-NL"/>
          </a:p>
        </p:txBody>
      </p:sp>
      <p:sp>
        <p:nvSpPr>
          <p:cNvPr id="12" name="Rectangle 14"/>
          <p:cNvSpPr>
            <a:spLocks noGrp="1" noChangeArrowheads="1"/>
          </p:cNvSpPr>
          <p:nvPr>
            <p:ph sz="quarter" idx="4294967295"/>
          </p:nvPr>
        </p:nvSpPr>
        <p:spPr>
          <a:xfrm>
            <a:off x="7143750" y="1412875"/>
            <a:ext cx="1709738" cy="1439863"/>
          </a:xfrm>
        </p:spPr>
        <p:txBody>
          <a:bodyPr/>
          <a:lstStyle/>
          <a:p>
            <a:pPr eaLnBrk="1" hangingPunct="1"/>
            <a:endParaRPr lang="nl-NL" altLang="nl-NL" sz="1400"/>
          </a:p>
        </p:txBody>
      </p:sp>
      <p:sp>
        <p:nvSpPr>
          <p:cNvPr id="19" name="Rectangle 15"/>
          <p:cNvSpPr>
            <a:spLocks noGrp="1" noChangeArrowheads="1"/>
          </p:cNvSpPr>
          <p:nvPr>
            <p:ph sz="quarter" idx="4294967295"/>
          </p:nvPr>
        </p:nvSpPr>
        <p:spPr>
          <a:xfrm>
            <a:off x="7143750" y="4292600"/>
            <a:ext cx="1709738" cy="1439863"/>
          </a:xfrm>
        </p:spPr>
        <p:txBody>
          <a:bodyPr/>
          <a:lstStyle/>
          <a:p>
            <a:pPr eaLnBrk="1" hangingPunct="1"/>
            <a:endParaRPr lang="nl-NL" altLang="nl-NL" sz="1400"/>
          </a:p>
        </p:txBody>
      </p:sp>
      <p:sp>
        <p:nvSpPr>
          <p:cNvPr id="20" name="Rectangle 16"/>
          <p:cNvSpPr>
            <a:spLocks noGrp="1" noChangeArrowheads="1"/>
          </p:cNvSpPr>
          <p:nvPr>
            <p:ph sz="quarter" idx="4294967295"/>
          </p:nvPr>
        </p:nvSpPr>
        <p:spPr>
          <a:xfrm>
            <a:off x="7143750" y="2852738"/>
            <a:ext cx="1709738" cy="1439862"/>
          </a:xfrm>
        </p:spPr>
        <p:txBody>
          <a:bodyPr/>
          <a:lstStyle/>
          <a:p>
            <a:pPr eaLnBrk="1" hangingPunct="1"/>
            <a:endParaRPr lang="nl-NL" altLang="nl-NL" sz="1400"/>
          </a:p>
        </p:txBody>
      </p:sp>
      <p:sp>
        <p:nvSpPr>
          <p:cNvPr id="21" name="Text Box 19"/>
          <p:cNvSpPr txBox="1">
            <a:spLocks noChangeArrowheads="1"/>
          </p:cNvSpPr>
          <p:nvPr userDrawn="1"/>
        </p:nvSpPr>
        <p:spPr bwMode="auto">
          <a:xfrm>
            <a:off x="917575" y="2060575"/>
            <a:ext cx="5761038"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66700" indent="-266700">
              <a:defRPr>
                <a:solidFill>
                  <a:schemeClr val="bg1"/>
                </a:solidFill>
                <a:latin typeface="Verdana" panose="020B0604030504040204" pitchFamily="34" charset="0"/>
              </a:defRPr>
            </a:lvl1pPr>
            <a:lvl2pPr marL="742950" indent="-285750">
              <a:defRPr>
                <a:solidFill>
                  <a:schemeClr val="bg1"/>
                </a:solidFill>
                <a:latin typeface="Verdana" panose="020B0604030504040204" pitchFamily="34" charset="0"/>
              </a:defRPr>
            </a:lvl2pPr>
            <a:lvl3pPr marL="1143000" indent="-228600">
              <a:defRPr>
                <a:solidFill>
                  <a:schemeClr val="bg1"/>
                </a:solidFill>
                <a:latin typeface="Verdana" panose="020B0604030504040204" pitchFamily="34" charset="0"/>
              </a:defRPr>
            </a:lvl3pPr>
            <a:lvl4pPr marL="1600200" indent="-228600">
              <a:defRPr>
                <a:solidFill>
                  <a:schemeClr val="bg1"/>
                </a:solidFill>
                <a:latin typeface="Verdana" panose="020B0604030504040204" pitchFamily="34" charset="0"/>
              </a:defRPr>
            </a:lvl4pPr>
            <a:lvl5pPr marL="2057400" indent="-228600">
              <a:defRPr>
                <a:solidFill>
                  <a:schemeClr val="bg1"/>
                </a:solidFill>
                <a:latin typeface="Verdana" panose="020B0604030504040204" pitchFamily="34" charset="0"/>
              </a:defRPr>
            </a:lvl5pPr>
            <a:lvl6pPr marL="2514600" indent="-228600" eaLnBrk="0" fontAlgn="base" hangingPunct="0">
              <a:spcBef>
                <a:spcPct val="0"/>
              </a:spcBef>
              <a:spcAft>
                <a:spcPct val="0"/>
              </a:spcAft>
              <a:defRPr>
                <a:solidFill>
                  <a:schemeClr val="bg1"/>
                </a:solidFill>
                <a:latin typeface="Verdana" panose="020B0604030504040204" pitchFamily="34" charset="0"/>
              </a:defRPr>
            </a:lvl6pPr>
            <a:lvl7pPr marL="2971800" indent="-228600" eaLnBrk="0" fontAlgn="base" hangingPunct="0">
              <a:spcBef>
                <a:spcPct val="0"/>
              </a:spcBef>
              <a:spcAft>
                <a:spcPct val="0"/>
              </a:spcAft>
              <a:defRPr>
                <a:solidFill>
                  <a:schemeClr val="bg1"/>
                </a:solidFill>
                <a:latin typeface="Verdana" panose="020B0604030504040204" pitchFamily="34" charset="0"/>
              </a:defRPr>
            </a:lvl7pPr>
            <a:lvl8pPr marL="3429000" indent="-228600" eaLnBrk="0" fontAlgn="base" hangingPunct="0">
              <a:spcBef>
                <a:spcPct val="0"/>
              </a:spcBef>
              <a:spcAft>
                <a:spcPct val="0"/>
              </a:spcAft>
              <a:defRPr>
                <a:solidFill>
                  <a:schemeClr val="bg1"/>
                </a:solidFill>
                <a:latin typeface="Verdana" panose="020B0604030504040204" pitchFamily="34" charset="0"/>
              </a:defRPr>
            </a:lvl8pPr>
            <a:lvl9pPr marL="3886200" indent="-228600" eaLnBrk="0" fontAlgn="base" hangingPunct="0">
              <a:spcBef>
                <a:spcPct val="0"/>
              </a:spcBef>
              <a:spcAft>
                <a:spcPct val="0"/>
              </a:spcAft>
              <a:defRPr>
                <a:solidFill>
                  <a:schemeClr val="bg1"/>
                </a:solidFill>
                <a:latin typeface="Verdana" panose="020B0604030504040204" pitchFamily="34" charset="0"/>
              </a:defRPr>
            </a:lvl9pPr>
          </a:lstStyle>
          <a:p>
            <a:pPr eaLnBrk="1" hangingPunct="1">
              <a:lnSpc>
                <a:spcPts val="2200"/>
              </a:lnSpc>
              <a:spcBef>
                <a:spcPct val="50000"/>
              </a:spcBef>
              <a:buFont typeface="Verdana" panose="020B0604030504040204" pitchFamily="34" charset="0"/>
              <a:buChar char="–"/>
            </a:pPr>
            <a:r>
              <a:rPr lang="nl-NL" altLang="nl-NL" dirty="0"/>
              <a:t>Plaatje toevoegen?</a:t>
            </a:r>
            <a:br>
              <a:rPr lang="nl-NL" altLang="nl-NL" dirty="0"/>
            </a:br>
            <a:r>
              <a:rPr lang="nl-NL" altLang="nl-NL" dirty="0"/>
              <a:t>Klik onder ‘- Object’ op het icoon linksonder.</a:t>
            </a:r>
          </a:p>
        </p:txBody>
      </p:sp>
      <p:sp>
        <p:nvSpPr>
          <p:cNvPr id="14" name="Rectangle 4"/>
          <p:cNvSpPr>
            <a:spLocks noGrp="1" noChangeArrowheads="1"/>
          </p:cNvSpPr>
          <p:nvPr>
            <p:ph type="dt" sz="half" idx="10"/>
          </p:nvPr>
        </p:nvSpPr>
        <p:spPr>
          <a:xfrm>
            <a:off x="917575" y="6197600"/>
            <a:ext cx="2133600" cy="279400"/>
          </a:xfrm>
          <a:ln/>
        </p:spPr>
        <p:txBody>
          <a:bodyPr/>
          <a:lstStyle>
            <a:lvl1pPr>
              <a:defRPr/>
            </a:lvl1pPr>
          </a:lstStyle>
          <a:p>
            <a:pPr>
              <a:defRPr/>
            </a:pPr>
            <a:endParaRPr lang="nl-NL"/>
          </a:p>
        </p:txBody>
      </p:sp>
      <p:sp>
        <p:nvSpPr>
          <p:cNvPr id="15" name="Rectangle 5"/>
          <p:cNvSpPr>
            <a:spLocks noGrp="1" noChangeArrowheads="1"/>
          </p:cNvSpPr>
          <p:nvPr>
            <p:ph type="ftr" sz="quarter" idx="11"/>
          </p:nvPr>
        </p:nvSpPr>
        <p:spPr>
          <a:xfrm>
            <a:off x="3124200" y="6197600"/>
            <a:ext cx="5292725" cy="279400"/>
          </a:xfrm>
          <a:ln/>
        </p:spPr>
        <p:txBody>
          <a:bodyPr/>
          <a:lstStyle>
            <a:lvl1pPr>
              <a:defRPr/>
            </a:lvl1pPr>
          </a:lstStyle>
          <a:p>
            <a:pPr>
              <a:defRPr/>
            </a:pPr>
            <a:endParaRPr lang="nl-NL"/>
          </a:p>
        </p:txBody>
      </p:sp>
      <p:sp>
        <p:nvSpPr>
          <p:cNvPr id="16" name="Rectangle 6"/>
          <p:cNvSpPr>
            <a:spLocks noGrp="1" noChangeArrowheads="1"/>
          </p:cNvSpPr>
          <p:nvPr>
            <p:ph type="sldNum" sz="quarter" idx="12"/>
          </p:nvPr>
        </p:nvSpPr>
        <p:spPr>
          <a:xfrm>
            <a:off x="8860830" y="6197600"/>
            <a:ext cx="283169" cy="279400"/>
          </a:xfrm>
          <a:ln/>
        </p:spPr>
        <p:txBody>
          <a:bodyPr/>
          <a:lstStyle>
            <a:lvl1pPr>
              <a:defRPr/>
            </a:lvl1pPr>
          </a:lstStyle>
          <a:p>
            <a:pPr>
              <a:defRPr/>
            </a:pPr>
            <a:fld id="{41918323-D5B5-43E2-9469-C5DBA14963FF}" type="slidenum">
              <a:rPr lang="nl-NL"/>
              <a:pPr>
                <a:defRPr/>
              </a:pPr>
              <a:t>‹nr.›</a:t>
            </a:fld>
            <a:endParaRPr lang="nl-NL"/>
          </a:p>
        </p:txBody>
      </p:sp>
    </p:spTree>
    <p:extLst>
      <p:ext uri="{BB962C8B-B14F-4D97-AF65-F5344CB8AC3E}">
        <p14:creationId xmlns:p14="http://schemas.microsoft.com/office/powerpoint/2010/main" val="142382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vier objecten">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9"/>
          <p:cNvSpPr>
            <a:spLocks noGrp="1" noChangeArrowheads="1"/>
          </p:cNvSpPr>
          <p:nvPr>
            <p:ph type="title" sz="quarter"/>
          </p:nvPr>
        </p:nvSpPr>
        <p:spPr>
          <a:xfrm>
            <a:off x="917575" y="2276475"/>
            <a:ext cx="7499350" cy="782638"/>
          </a:xfrm>
        </p:spPr>
        <p:txBody>
          <a:bodyPr/>
          <a:lstStyle/>
          <a:p>
            <a:pPr eaLnBrk="1" hangingPunct="1"/>
            <a:endParaRPr lang="nl-NL" altLang="nl-NL"/>
          </a:p>
        </p:txBody>
      </p:sp>
      <p:sp>
        <p:nvSpPr>
          <p:cNvPr id="14" name="Rectangle 12"/>
          <p:cNvSpPr>
            <a:spLocks noGrp="1" noChangeArrowheads="1"/>
          </p:cNvSpPr>
          <p:nvPr>
            <p:ph sz="quarter" idx="3"/>
          </p:nvPr>
        </p:nvSpPr>
        <p:spPr>
          <a:xfrm>
            <a:off x="3708400" y="585788"/>
            <a:ext cx="1709738" cy="1439862"/>
          </a:xfrm>
        </p:spPr>
        <p:txBody>
          <a:bodyPr/>
          <a:lstStyle/>
          <a:p>
            <a:pPr eaLnBrk="1" hangingPunct="1"/>
            <a:endParaRPr lang="nl-NL" altLang="nl-NL" sz="1400"/>
          </a:p>
        </p:txBody>
      </p:sp>
      <p:sp>
        <p:nvSpPr>
          <p:cNvPr id="15" name="Rectangle 13"/>
          <p:cNvSpPr>
            <a:spLocks noGrp="1" noChangeArrowheads="1"/>
          </p:cNvSpPr>
          <p:nvPr>
            <p:ph sz="quarter" idx="4"/>
          </p:nvPr>
        </p:nvSpPr>
        <p:spPr>
          <a:xfrm>
            <a:off x="5418138" y="585788"/>
            <a:ext cx="1709737" cy="1439862"/>
          </a:xfrm>
        </p:spPr>
        <p:txBody>
          <a:bodyPr/>
          <a:lstStyle/>
          <a:p>
            <a:pPr eaLnBrk="1" hangingPunct="1"/>
            <a:endParaRPr lang="nl-NL" altLang="nl-NL" sz="1400"/>
          </a:p>
        </p:txBody>
      </p:sp>
      <p:sp>
        <p:nvSpPr>
          <p:cNvPr id="16" name="Text Box 14"/>
          <p:cNvSpPr txBox="1">
            <a:spLocks noChangeArrowheads="1"/>
          </p:cNvSpPr>
          <p:nvPr userDrawn="1"/>
        </p:nvSpPr>
        <p:spPr bwMode="auto">
          <a:xfrm>
            <a:off x="917575" y="3284538"/>
            <a:ext cx="7404100" cy="273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66700" indent="-266700">
              <a:defRPr>
                <a:solidFill>
                  <a:schemeClr val="bg1"/>
                </a:solidFill>
                <a:latin typeface="Verdana" panose="020B0604030504040204" pitchFamily="34" charset="0"/>
              </a:defRPr>
            </a:lvl1pPr>
            <a:lvl2pPr marL="742950" indent="-285750">
              <a:defRPr>
                <a:solidFill>
                  <a:schemeClr val="bg1"/>
                </a:solidFill>
                <a:latin typeface="Verdana" panose="020B0604030504040204" pitchFamily="34" charset="0"/>
              </a:defRPr>
            </a:lvl2pPr>
            <a:lvl3pPr marL="1143000" indent="-228600">
              <a:defRPr>
                <a:solidFill>
                  <a:schemeClr val="bg1"/>
                </a:solidFill>
                <a:latin typeface="Verdana" panose="020B0604030504040204" pitchFamily="34" charset="0"/>
              </a:defRPr>
            </a:lvl3pPr>
            <a:lvl4pPr marL="1600200" indent="-228600">
              <a:defRPr>
                <a:solidFill>
                  <a:schemeClr val="bg1"/>
                </a:solidFill>
                <a:latin typeface="Verdana" panose="020B0604030504040204" pitchFamily="34" charset="0"/>
              </a:defRPr>
            </a:lvl4pPr>
            <a:lvl5pPr marL="2057400" indent="-228600">
              <a:defRPr>
                <a:solidFill>
                  <a:schemeClr val="bg1"/>
                </a:solidFill>
                <a:latin typeface="Verdana" panose="020B0604030504040204" pitchFamily="34" charset="0"/>
              </a:defRPr>
            </a:lvl5pPr>
            <a:lvl6pPr marL="2514600" indent="-228600" eaLnBrk="0" fontAlgn="base" hangingPunct="0">
              <a:spcBef>
                <a:spcPct val="0"/>
              </a:spcBef>
              <a:spcAft>
                <a:spcPct val="0"/>
              </a:spcAft>
              <a:defRPr>
                <a:solidFill>
                  <a:schemeClr val="bg1"/>
                </a:solidFill>
                <a:latin typeface="Verdana" panose="020B0604030504040204" pitchFamily="34" charset="0"/>
              </a:defRPr>
            </a:lvl6pPr>
            <a:lvl7pPr marL="2971800" indent="-228600" eaLnBrk="0" fontAlgn="base" hangingPunct="0">
              <a:spcBef>
                <a:spcPct val="0"/>
              </a:spcBef>
              <a:spcAft>
                <a:spcPct val="0"/>
              </a:spcAft>
              <a:defRPr>
                <a:solidFill>
                  <a:schemeClr val="bg1"/>
                </a:solidFill>
                <a:latin typeface="Verdana" panose="020B0604030504040204" pitchFamily="34" charset="0"/>
              </a:defRPr>
            </a:lvl7pPr>
            <a:lvl8pPr marL="3429000" indent="-228600" eaLnBrk="0" fontAlgn="base" hangingPunct="0">
              <a:spcBef>
                <a:spcPct val="0"/>
              </a:spcBef>
              <a:spcAft>
                <a:spcPct val="0"/>
              </a:spcAft>
              <a:defRPr>
                <a:solidFill>
                  <a:schemeClr val="bg1"/>
                </a:solidFill>
                <a:latin typeface="Verdana" panose="020B0604030504040204" pitchFamily="34" charset="0"/>
              </a:defRPr>
            </a:lvl8pPr>
            <a:lvl9pPr marL="3886200" indent="-228600" eaLnBrk="0" fontAlgn="base" hangingPunct="0">
              <a:spcBef>
                <a:spcPct val="0"/>
              </a:spcBef>
              <a:spcAft>
                <a:spcPct val="0"/>
              </a:spcAft>
              <a:defRPr>
                <a:solidFill>
                  <a:schemeClr val="bg1"/>
                </a:solidFill>
                <a:latin typeface="Verdana" panose="020B0604030504040204" pitchFamily="34" charset="0"/>
              </a:defRPr>
            </a:lvl9pPr>
          </a:lstStyle>
          <a:p>
            <a:pPr eaLnBrk="1" hangingPunct="1">
              <a:lnSpc>
                <a:spcPts val="2200"/>
              </a:lnSpc>
              <a:spcBef>
                <a:spcPct val="50000"/>
              </a:spcBef>
              <a:buFont typeface="Verdana" panose="020B0604030504040204" pitchFamily="34" charset="0"/>
              <a:buChar char="–"/>
            </a:pPr>
            <a:r>
              <a:rPr lang="nl-NL" altLang="nl-NL" dirty="0"/>
              <a:t>Plaatje toevoegen?</a:t>
            </a:r>
            <a:br>
              <a:rPr lang="nl-NL" altLang="nl-NL" dirty="0"/>
            </a:br>
            <a:r>
              <a:rPr lang="nl-NL" altLang="nl-NL" dirty="0"/>
              <a:t>Klik boven onder ‘- Object’ op het icoon linksonder.</a:t>
            </a:r>
          </a:p>
        </p:txBody>
      </p:sp>
      <p:sp>
        <p:nvSpPr>
          <p:cNvPr id="17" name="Rectangle 10"/>
          <p:cNvSpPr>
            <a:spLocks noGrp="1" noChangeArrowheads="1"/>
          </p:cNvSpPr>
          <p:nvPr>
            <p:ph sz="quarter" idx="4294967295"/>
          </p:nvPr>
        </p:nvSpPr>
        <p:spPr>
          <a:xfrm>
            <a:off x="288925" y="585788"/>
            <a:ext cx="1709738" cy="1439862"/>
          </a:xfrm>
        </p:spPr>
        <p:txBody>
          <a:bodyPr/>
          <a:lstStyle/>
          <a:p>
            <a:pPr eaLnBrk="1" hangingPunct="1"/>
            <a:endParaRPr lang="nl-NL" altLang="nl-NL" sz="1400"/>
          </a:p>
        </p:txBody>
      </p:sp>
      <p:sp>
        <p:nvSpPr>
          <p:cNvPr id="18" name="Rectangle 11"/>
          <p:cNvSpPr>
            <a:spLocks noGrp="1" noChangeArrowheads="1"/>
          </p:cNvSpPr>
          <p:nvPr>
            <p:ph sz="quarter" idx="4294967295"/>
          </p:nvPr>
        </p:nvSpPr>
        <p:spPr>
          <a:xfrm>
            <a:off x="1998663" y="585788"/>
            <a:ext cx="1709737" cy="1439862"/>
          </a:xfrm>
        </p:spPr>
        <p:txBody>
          <a:bodyPr/>
          <a:lstStyle/>
          <a:p>
            <a:pPr eaLnBrk="1" hangingPunct="1"/>
            <a:endParaRPr lang="nl-NL" altLang="nl-NL" sz="1400"/>
          </a:p>
        </p:txBody>
      </p:sp>
      <p:sp>
        <p:nvSpPr>
          <p:cNvPr id="11" name="Rectangle 4"/>
          <p:cNvSpPr>
            <a:spLocks noGrp="1" noChangeArrowheads="1"/>
          </p:cNvSpPr>
          <p:nvPr>
            <p:ph type="dt" sz="half" idx="10"/>
          </p:nvPr>
        </p:nvSpPr>
        <p:spPr>
          <a:xfrm>
            <a:off x="917575" y="6197600"/>
            <a:ext cx="2133600" cy="279400"/>
          </a:xfrm>
          <a:ln/>
        </p:spPr>
        <p:txBody>
          <a:bodyPr/>
          <a:lstStyle>
            <a:lvl1pPr>
              <a:defRPr/>
            </a:lvl1pPr>
          </a:lstStyle>
          <a:p>
            <a:pPr>
              <a:defRPr/>
            </a:pPr>
            <a:endParaRPr lang="nl-NL"/>
          </a:p>
        </p:txBody>
      </p:sp>
      <p:sp>
        <p:nvSpPr>
          <p:cNvPr id="12" name="Rectangle 5"/>
          <p:cNvSpPr>
            <a:spLocks noGrp="1" noChangeArrowheads="1"/>
          </p:cNvSpPr>
          <p:nvPr>
            <p:ph type="ftr" sz="quarter" idx="11"/>
          </p:nvPr>
        </p:nvSpPr>
        <p:spPr>
          <a:xfrm>
            <a:off x="3124200" y="6197600"/>
            <a:ext cx="5292725" cy="279400"/>
          </a:xfrm>
          <a:ln/>
        </p:spPr>
        <p:txBody>
          <a:bodyPr/>
          <a:lstStyle>
            <a:lvl1pPr>
              <a:defRPr/>
            </a:lvl1pPr>
          </a:lstStyle>
          <a:p>
            <a:pPr>
              <a:defRPr/>
            </a:pPr>
            <a:endParaRPr lang="nl-NL"/>
          </a:p>
        </p:txBody>
      </p:sp>
      <p:sp>
        <p:nvSpPr>
          <p:cNvPr id="19" name="Rectangle 6"/>
          <p:cNvSpPr>
            <a:spLocks noGrp="1" noChangeArrowheads="1"/>
          </p:cNvSpPr>
          <p:nvPr>
            <p:ph type="sldNum" sz="quarter" idx="12"/>
          </p:nvPr>
        </p:nvSpPr>
        <p:spPr>
          <a:xfrm>
            <a:off x="8860830" y="6197600"/>
            <a:ext cx="283169" cy="279400"/>
          </a:xfrm>
          <a:ln/>
        </p:spPr>
        <p:txBody>
          <a:bodyPr/>
          <a:lstStyle>
            <a:lvl1pPr>
              <a:defRPr/>
            </a:lvl1pPr>
          </a:lstStyle>
          <a:p>
            <a:pPr>
              <a:defRPr/>
            </a:pPr>
            <a:fld id="{41918323-D5B5-43E2-9469-C5DBA14963FF}" type="slidenum">
              <a:rPr lang="nl-NL"/>
              <a:pPr>
                <a:defRPr/>
              </a:pPr>
              <a:t>‹nr.›</a:t>
            </a:fld>
            <a:endParaRPr lang="nl-NL"/>
          </a:p>
        </p:txBody>
      </p:sp>
    </p:spTree>
    <p:extLst>
      <p:ext uri="{BB962C8B-B14F-4D97-AF65-F5344CB8AC3E}">
        <p14:creationId xmlns:p14="http://schemas.microsoft.com/office/powerpoint/2010/main" val="4089258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8DD54453-01CF-462F-B9C4-F89011DA4A25}" type="slidenum">
              <a:rPr lang="nl-NL"/>
              <a:pPr>
                <a:defRPr/>
              </a:pPr>
              <a:t>‹nr.›</a:t>
            </a:fld>
            <a:endParaRPr lang="nl-NL"/>
          </a:p>
        </p:txBody>
      </p:sp>
      <p:sp>
        <p:nvSpPr>
          <p:cNvPr id="5" name="Tijdelijke aanduiding voor inhoud 2"/>
          <p:cNvSpPr>
            <a:spLocks noGrp="1"/>
          </p:cNvSpPr>
          <p:nvPr>
            <p:ph idx="1"/>
          </p:nvPr>
        </p:nvSpPr>
        <p:spPr>
          <a:xfrm>
            <a:off x="285750" y="569913"/>
            <a:ext cx="8567738" cy="5854700"/>
          </a:xfrm>
        </p:spPr>
        <p:txBody>
          <a:bodyPr/>
          <a:lstStyle/>
          <a:p>
            <a:endParaRPr lang="nl-NL" altLang="nl-NL" sz="1800" dirty="0"/>
          </a:p>
        </p:txBody>
      </p:sp>
    </p:spTree>
    <p:extLst>
      <p:ext uri="{BB962C8B-B14F-4D97-AF65-F5344CB8AC3E}">
        <p14:creationId xmlns:p14="http://schemas.microsoft.com/office/powerpoint/2010/main" val="1508044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2">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41918323-D5B5-43E2-9469-C5DBA14963FF}" type="slidenum">
              <a:rPr lang="nl-NL"/>
              <a:pPr>
                <a:defRPr/>
              </a:pPr>
              <a:t>‹nr.›</a:t>
            </a:fld>
            <a:endParaRPr lang="nl-NL"/>
          </a:p>
        </p:txBody>
      </p:sp>
    </p:spTree>
    <p:extLst>
      <p:ext uri="{BB962C8B-B14F-4D97-AF65-F5344CB8AC3E}">
        <p14:creationId xmlns:p14="http://schemas.microsoft.com/office/powerpoint/2010/main" val="354483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7575" y="620713"/>
            <a:ext cx="7499350"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7" name="Rectangle 3"/>
          <p:cNvSpPr>
            <a:spLocks noGrp="1" noChangeArrowheads="1"/>
          </p:cNvSpPr>
          <p:nvPr>
            <p:ph type="body" idx="1"/>
          </p:nvPr>
        </p:nvSpPr>
        <p:spPr bwMode="auto">
          <a:xfrm>
            <a:off x="917575" y="1773238"/>
            <a:ext cx="749935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1028" name="Rectangle 4"/>
          <p:cNvSpPr>
            <a:spLocks noGrp="1" noChangeArrowheads="1"/>
          </p:cNvSpPr>
          <p:nvPr>
            <p:ph type="dt" sz="half" idx="2"/>
          </p:nvPr>
        </p:nvSpPr>
        <p:spPr bwMode="auto">
          <a:xfrm>
            <a:off x="917575" y="6197600"/>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lvl1pPr>
          </a:lstStyle>
          <a:p>
            <a:pPr>
              <a:defRPr/>
            </a:pPr>
            <a:endParaRPr lang="nl-NL"/>
          </a:p>
        </p:txBody>
      </p:sp>
      <p:sp>
        <p:nvSpPr>
          <p:cNvPr id="1029" name="Rectangle 5"/>
          <p:cNvSpPr>
            <a:spLocks noGrp="1" noChangeArrowheads="1"/>
          </p:cNvSpPr>
          <p:nvPr>
            <p:ph type="ftr" sz="quarter" idx="3"/>
          </p:nvPr>
        </p:nvSpPr>
        <p:spPr bwMode="auto">
          <a:xfrm>
            <a:off x="3124200" y="6197600"/>
            <a:ext cx="5292725"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800"/>
            </a:lvl1pPr>
          </a:lstStyle>
          <a:p>
            <a:pPr>
              <a:defRPr/>
            </a:pPr>
            <a:endParaRPr lang="nl-NL"/>
          </a:p>
        </p:txBody>
      </p:sp>
      <p:sp>
        <p:nvSpPr>
          <p:cNvPr id="1030" name="Rectangle 6"/>
          <p:cNvSpPr>
            <a:spLocks noGrp="1" noChangeArrowheads="1"/>
          </p:cNvSpPr>
          <p:nvPr>
            <p:ph type="sldNum" sz="quarter" idx="4"/>
          </p:nvPr>
        </p:nvSpPr>
        <p:spPr bwMode="auto">
          <a:xfrm>
            <a:off x="8860830" y="6197600"/>
            <a:ext cx="283169"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ctr" eaLnBrk="1" hangingPunct="1">
              <a:defRPr sz="800" smtClean="0">
                <a:solidFill>
                  <a:srgbClr val="6B6D70"/>
                </a:solidFill>
              </a:defRPr>
            </a:lvl1pPr>
          </a:lstStyle>
          <a:p>
            <a:pPr>
              <a:defRPr/>
            </a:pPr>
            <a:fld id="{CB2A95AC-F647-4036-A846-347FC86FD0DD}" type="slidenum">
              <a:rPr lang="nl-NL" smtClean="0"/>
              <a:pPr>
                <a:defRPr/>
              </a:pPr>
              <a:t>‹nr.›</a:t>
            </a:fld>
            <a:endParaRPr lang="nl-NL" dirty="0"/>
          </a:p>
        </p:txBody>
      </p:sp>
    </p:spTree>
  </p:cSld>
  <p:clrMap bg1="lt1" tx1="dk1" bg2="lt2" tx2="dk2" accent1="accent1" accent2="accent2" accent3="accent3" accent4="accent4" accent5="accent5" accent6="accent6" hlink="hlink" folHlink="folHlink"/>
  <p:sldLayoutIdLst>
    <p:sldLayoutId id="2147483820" r:id="rId1"/>
    <p:sldLayoutId id="2147483809" r:id="rId2"/>
    <p:sldLayoutId id="2147483825" r:id="rId3"/>
    <p:sldLayoutId id="2147483821" r:id="rId4"/>
    <p:sldLayoutId id="2147483804" r:id="rId5"/>
    <p:sldLayoutId id="2147483824" r:id="rId6"/>
  </p:sldLayoutIdLst>
  <p:txStyles>
    <p:titleStyle>
      <a:lvl1pPr algn="l" rtl="0" eaLnBrk="0" fontAlgn="base" hangingPunct="0">
        <a:spcBef>
          <a:spcPct val="0"/>
        </a:spcBef>
        <a:spcAft>
          <a:spcPct val="0"/>
        </a:spcAft>
        <a:defRPr b="1">
          <a:solidFill>
            <a:schemeClr val="bg1"/>
          </a:solidFill>
          <a:latin typeface="+mj-lt"/>
          <a:ea typeface="+mj-ea"/>
          <a:cs typeface="+mj-cs"/>
        </a:defRPr>
      </a:lvl1pPr>
      <a:lvl2pPr algn="l" rtl="0" eaLnBrk="0" fontAlgn="base" hangingPunct="0">
        <a:spcBef>
          <a:spcPct val="0"/>
        </a:spcBef>
        <a:spcAft>
          <a:spcPct val="0"/>
        </a:spcAft>
        <a:defRPr b="1">
          <a:solidFill>
            <a:schemeClr val="bg1"/>
          </a:solidFill>
          <a:latin typeface="Verdana" pitchFamily="34" charset="0"/>
        </a:defRPr>
      </a:lvl2pPr>
      <a:lvl3pPr algn="l" rtl="0" eaLnBrk="0" fontAlgn="base" hangingPunct="0">
        <a:spcBef>
          <a:spcPct val="0"/>
        </a:spcBef>
        <a:spcAft>
          <a:spcPct val="0"/>
        </a:spcAft>
        <a:defRPr b="1">
          <a:solidFill>
            <a:schemeClr val="bg1"/>
          </a:solidFill>
          <a:latin typeface="Verdana" pitchFamily="34" charset="0"/>
        </a:defRPr>
      </a:lvl3pPr>
      <a:lvl4pPr algn="l" rtl="0" eaLnBrk="0" fontAlgn="base" hangingPunct="0">
        <a:spcBef>
          <a:spcPct val="0"/>
        </a:spcBef>
        <a:spcAft>
          <a:spcPct val="0"/>
        </a:spcAft>
        <a:defRPr b="1">
          <a:solidFill>
            <a:schemeClr val="bg1"/>
          </a:solidFill>
          <a:latin typeface="Verdana" pitchFamily="34" charset="0"/>
        </a:defRPr>
      </a:lvl4pPr>
      <a:lvl5pPr algn="l" rtl="0" eaLnBrk="0" fontAlgn="base" hangingPunct="0">
        <a:spcBef>
          <a:spcPct val="0"/>
        </a:spcBef>
        <a:spcAft>
          <a:spcPct val="0"/>
        </a:spcAft>
        <a:defRPr b="1">
          <a:solidFill>
            <a:schemeClr val="bg1"/>
          </a:solidFill>
          <a:latin typeface="Verdana" pitchFamily="34" charset="0"/>
        </a:defRPr>
      </a:lvl5pPr>
      <a:lvl6pPr marL="457200" algn="l" rtl="0" eaLnBrk="1" fontAlgn="base" hangingPunct="1">
        <a:spcBef>
          <a:spcPct val="0"/>
        </a:spcBef>
        <a:spcAft>
          <a:spcPct val="0"/>
        </a:spcAft>
        <a:defRPr b="1">
          <a:solidFill>
            <a:schemeClr val="bg1"/>
          </a:solidFill>
          <a:latin typeface="Verdana" pitchFamily="34" charset="0"/>
        </a:defRPr>
      </a:lvl6pPr>
      <a:lvl7pPr marL="914400" algn="l" rtl="0" eaLnBrk="1" fontAlgn="base" hangingPunct="1">
        <a:spcBef>
          <a:spcPct val="0"/>
        </a:spcBef>
        <a:spcAft>
          <a:spcPct val="0"/>
        </a:spcAft>
        <a:defRPr b="1">
          <a:solidFill>
            <a:schemeClr val="bg1"/>
          </a:solidFill>
          <a:latin typeface="Verdana" pitchFamily="34" charset="0"/>
        </a:defRPr>
      </a:lvl7pPr>
      <a:lvl8pPr marL="1371600" algn="l" rtl="0" eaLnBrk="1" fontAlgn="base" hangingPunct="1">
        <a:spcBef>
          <a:spcPct val="0"/>
        </a:spcBef>
        <a:spcAft>
          <a:spcPct val="0"/>
        </a:spcAft>
        <a:defRPr b="1">
          <a:solidFill>
            <a:schemeClr val="bg1"/>
          </a:solidFill>
          <a:latin typeface="Verdana" pitchFamily="34" charset="0"/>
        </a:defRPr>
      </a:lvl8pPr>
      <a:lvl9pPr marL="1828800" algn="l" rtl="0" eaLnBrk="1" fontAlgn="base" hangingPunct="1">
        <a:spcBef>
          <a:spcPct val="0"/>
        </a:spcBef>
        <a:spcAft>
          <a:spcPct val="0"/>
        </a:spcAft>
        <a:defRPr b="1">
          <a:solidFill>
            <a:schemeClr val="bg1"/>
          </a:solidFill>
          <a:latin typeface="Verdana" pitchFamily="34" charset="0"/>
        </a:defRPr>
      </a:lvl9pPr>
    </p:titleStyle>
    <p:bodyStyle>
      <a:lvl1pPr marL="271463" indent="-271463" algn="l" rtl="0" eaLnBrk="0" fontAlgn="base" hangingPunct="0">
        <a:spcBef>
          <a:spcPct val="0"/>
        </a:spcBef>
        <a:spcAft>
          <a:spcPct val="100000"/>
        </a:spcAft>
        <a:buFont typeface="Verdana" panose="020B0604030504040204" pitchFamily="34" charset="0"/>
        <a:buChar char="–"/>
        <a:defRPr>
          <a:solidFill>
            <a:schemeClr val="bg1"/>
          </a:solidFill>
          <a:latin typeface="+mn-lt"/>
          <a:ea typeface="+mn-ea"/>
          <a:cs typeface="+mn-cs"/>
        </a:defRPr>
      </a:lvl1pPr>
      <a:lvl2pPr marL="715963" indent="-265113" algn="l" rtl="0" eaLnBrk="0" fontAlgn="base" hangingPunct="0">
        <a:spcBef>
          <a:spcPct val="0"/>
        </a:spcBef>
        <a:spcAft>
          <a:spcPct val="100000"/>
        </a:spcAft>
        <a:buFont typeface="Verdana" panose="020B0604030504040204" pitchFamily="34" charset="0"/>
        <a:buChar char="–"/>
        <a:defRPr>
          <a:solidFill>
            <a:schemeClr val="bg1"/>
          </a:solidFill>
          <a:latin typeface="+mn-lt"/>
        </a:defRPr>
      </a:lvl2pPr>
      <a:lvl3pPr marL="1162050" indent="-266700" algn="l" rtl="0" eaLnBrk="0" fontAlgn="base" hangingPunct="0">
        <a:spcBef>
          <a:spcPct val="0"/>
        </a:spcBef>
        <a:spcAft>
          <a:spcPct val="100000"/>
        </a:spcAft>
        <a:buFont typeface="Verdana" panose="020B0604030504040204" pitchFamily="34" charset="0"/>
        <a:buChar char="–"/>
        <a:defRPr>
          <a:solidFill>
            <a:schemeClr val="bg1"/>
          </a:solidFill>
          <a:latin typeface="+mn-lt"/>
        </a:defRPr>
      </a:lvl3pPr>
      <a:lvl4pPr marL="1616075" indent="-274638" algn="l" rtl="0" eaLnBrk="0" fontAlgn="base" hangingPunct="0">
        <a:spcBef>
          <a:spcPct val="0"/>
        </a:spcBef>
        <a:spcAft>
          <a:spcPct val="100000"/>
        </a:spcAft>
        <a:buFont typeface="Verdana" panose="020B0604030504040204" pitchFamily="34" charset="0"/>
        <a:buChar char="–"/>
        <a:defRPr>
          <a:solidFill>
            <a:schemeClr val="bg1"/>
          </a:solidFill>
          <a:latin typeface="+mn-lt"/>
        </a:defRPr>
      </a:lvl4pPr>
      <a:lvl5pPr marL="2058988" indent="-263525" algn="l" rtl="0" eaLnBrk="0" fontAlgn="base" hangingPunct="0">
        <a:spcBef>
          <a:spcPct val="0"/>
        </a:spcBef>
        <a:spcAft>
          <a:spcPct val="100000"/>
        </a:spcAft>
        <a:buFont typeface="Verdana" panose="020B0604030504040204" pitchFamily="34" charset="0"/>
        <a:buChar char="–"/>
        <a:defRPr>
          <a:solidFill>
            <a:schemeClr val="bg1"/>
          </a:solidFill>
          <a:latin typeface="+mn-lt"/>
        </a:defRPr>
      </a:lvl5pPr>
      <a:lvl6pPr marL="2516188" indent="-263525" algn="l" rtl="0" eaLnBrk="1" fontAlgn="base" hangingPunct="1">
        <a:spcBef>
          <a:spcPct val="0"/>
        </a:spcBef>
        <a:spcAft>
          <a:spcPct val="100000"/>
        </a:spcAft>
        <a:buFont typeface="Verdana" pitchFamily="34" charset="0"/>
        <a:buChar char="–"/>
        <a:defRPr>
          <a:solidFill>
            <a:schemeClr val="bg1"/>
          </a:solidFill>
          <a:latin typeface="+mn-lt"/>
        </a:defRPr>
      </a:lvl6pPr>
      <a:lvl7pPr marL="2973388" indent="-263525" algn="l" rtl="0" eaLnBrk="1" fontAlgn="base" hangingPunct="1">
        <a:spcBef>
          <a:spcPct val="0"/>
        </a:spcBef>
        <a:spcAft>
          <a:spcPct val="100000"/>
        </a:spcAft>
        <a:buFont typeface="Verdana" pitchFamily="34" charset="0"/>
        <a:buChar char="–"/>
        <a:defRPr>
          <a:solidFill>
            <a:schemeClr val="bg1"/>
          </a:solidFill>
          <a:latin typeface="+mn-lt"/>
        </a:defRPr>
      </a:lvl7pPr>
      <a:lvl8pPr marL="3430588" indent="-263525" algn="l" rtl="0" eaLnBrk="1" fontAlgn="base" hangingPunct="1">
        <a:spcBef>
          <a:spcPct val="0"/>
        </a:spcBef>
        <a:spcAft>
          <a:spcPct val="100000"/>
        </a:spcAft>
        <a:buFont typeface="Verdana" pitchFamily="34" charset="0"/>
        <a:buChar char="–"/>
        <a:defRPr>
          <a:solidFill>
            <a:schemeClr val="bg1"/>
          </a:solidFill>
          <a:latin typeface="+mn-lt"/>
        </a:defRPr>
      </a:lvl8pPr>
      <a:lvl9pPr marL="3887788" indent="-263525" algn="l" rtl="0" eaLnBrk="1" fontAlgn="base" hangingPunct="1">
        <a:spcBef>
          <a:spcPct val="0"/>
        </a:spcBef>
        <a:spcAft>
          <a:spcPct val="100000"/>
        </a:spcAft>
        <a:buFont typeface="Verdana" pitchFamily="34" charset="0"/>
        <a:buChar char="–"/>
        <a:defRPr>
          <a:solidFill>
            <a:schemeClr val="bg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5" y="836712"/>
            <a:ext cx="4896544" cy="4968552"/>
          </a:xfrm>
        </p:spPr>
        <p:txBody>
          <a:bodyPr/>
          <a:lstStyle/>
          <a:p>
            <a:r>
              <a:rPr lang="nl-NL" sz="1600" dirty="0"/>
              <a:t>Een stevige stam</a:t>
            </a:r>
            <a:r>
              <a:rPr lang="nl-NL" sz="1600" b="0" dirty="0"/>
              <a:t/>
            </a:r>
            <a:br>
              <a:rPr lang="nl-NL" sz="1600" b="0" dirty="0"/>
            </a:br>
            <a:r>
              <a:rPr lang="nl-NL" sz="1600" b="0" dirty="0" err="1"/>
              <a:t>Grondmotorische</a:t>
            </a:r>
            <a:r>
              <a:rPr lang="nl-NL" sz="1600" b="0" dirty="0"/>
              <a:t> vaardigheden</a:t>
            </a:r>
            <a:br>
              <a:rPr lang="nl-NL" sz="1600" b="0" dirty="0"/>
            </a:br>
            <a:r>
              <a:rPr lang="nl-NL" sz="1600" b="0" dirty="0"/>
              <a:t>vormen de basis voor alle </a:t>
            </a:r>
            <a:r>
              <a:rPr lang="nl-NL" sz="1600" b="0" dirty="0" err="1"/>
              <a:t>sportspecifieke</a:t>
            </a:r>
            <a:r>
              <a:rPr lang="nl-NL" sz="1600" b="0" dirty="0"/>
              <a:t> bewegingen. Onder deze vaardigheden verstaan we coördinatie, lenigheid, snelheid, (spier)kracht en uithoudingsvermogen.</a:t>
            </a:r>
            <a:br>
              <a:rPr lang="nl-NL" sz="1600" b="0" dirty="0"/>
            </a:br>
            <a:r>
              <a:rPr lang="nl-NL" sz="1600" b="0" dirty="0"/>
              <a:t>In de kinderjaren is de ontwikkeling hiervan cruciaal. Als je een kind ziet als een boom, dan bepalen de </a:t>
            </a:r>
            <a:r>
              <a:rPr lang="nl-NL" sz="1600" b="0" dirty="0" err="1"/>
              <a:t>grondmotorische</a:t>
            </a:r>
            <a:r>
              <a:rPr lang="nl-NL" sz="1600" b="0" dirty="0"/>
              <a:t> vaardigheden de dikte van de stam. De </a:t>
            </a:r>
            <a:r>
              <a:rPr lang="nl-NL" sz="1600" b="0" dirty="0" err="1"/>
              <a:t>sportspecifieke</a:t>
            </a:r>
            <a:r>
              <a:rPr lang="nl-NL" sz="1600" b="0" dirty="0"/>
              <a:t> vaardigheden zijn de takken en de zijtakken. Is de stam te dun, en zijn de takken te zwaar? Dan breekt de boom bij</a:t>
            </a:r>
            <a:br>
              <a:rPr lang="nl-NL" sz="1600" b="0" dirty="0"/>
            </a:br>
            <a:r>
              <a:rPr lang="nl-NL" sz="1600" b="0" dirty="0"/>
              <a:t>een stevige storm. Denk bijvoorbeeld</a:t>
            </a:r>
            <a:br>
              <a:rPr lang="nl-NL" sz="1600" b="0" dirty="0"/>
            </a:br>
            <a:r>
              <a:rPr lang="nl-NL" sz="1600" b="0" dirty="0"/>
              <a:t>aan de vele blessures en sportuitval bij</a:t>
            </a:r>
            <a:br>
              <a:rPr lang="nl-NL" sz="1600" b="0" dirty="0"/>
            </a:br>
            <a:r>
              <a:rPr lang="nl-NL" sz="1600" b="0" dirty="0"/>
              <a:t>hockeyers in de puberteit.</a:t>
            </a:r>
            <a:endParaRPr lang="nl-NL" sz="1600" dirty="0"/>
          </a:p>
        </p:txBody>
      </p:sp>
      <p:pic>
        <p:nvPicPr>
          <p:cNvPr id="4" name="Afbeelding 3"/>
          <p:cNvPicPr>
            <a:picLocks noChangeAspect="1"/>
          </p:cNvPicPr>
          <p:nvPr/>
        </p:nvPicPr>
        <p:blipFill>
          <a:blip r:embed="rId2"/>
          <a:stretch>
            <a:fillRect/>
          </a:stretch>
        </p:blipFill>
        <p:spPr>
          <a:xfrm>
            <a:off x="5588046" y="1268760"/>
            <a:ext cx="3277416" cy="4536504"/>
          </a:xfrm>
          <a:prstGeom prst="rect">
            <a:avLst/>
          </a:prstGeom>
        </p:spPr>
      </p:pic>
    </p:spTree>
    <p:extLst>
      <p:ext uri="{BB962C8B-B14F-4D97-AF65-F5344CB8AC3E}">
        <p14:creationId xmlns:p14="http://schemas.microsoft.com/office/powerpoint/2010/main" val="2818824401"/>
      </p:ext>
    </p:extLst>
  </p:cSld>
  <p:clrMapOvr>
    <a:masterClrMapping/>
  </p:clrMapOvr>
</p:sld>
</file>

<file path=ppt/theme/theme1.xml><?xml version="1.0" encoding="utf-8"?>
<a:theme xmlns:a="http://schemas.openxmlformats.org/drawingml/2006/main" name="Presentatie">
  <a:themeElements>
    <a:clrScheme name="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1800" b="0" i="0" u="none" strike="noStrike" cap="none" normalizeH="0" baseline="0" smtClean="0">
            <a:ln>
              <a:noFill/>
            </a:ln>
            <a:solidFill>
              <a:schemeClr val="bg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1800" b="0" i="0" u="none" strike="noStrike" cap="none" normalizeH="0" baseline="0" smtClean="0">
            <a:ln>
              <a:noFill/>
            </a:ln>
            <a:solidFill>
              <a:schemeClr val="bg1"/>
            </a:solidFill>
            <a:effectLst/>
            <a:latin typeface="Verdana" pitchFamily="34" charset="0"/>
          </a:defRPr>
        </a:defPPr>
      </a:lstStyle>
    </a:lnDef>
  </a:objectDefaults>
  <a:extraClrSchemeLst>
    <a:extraClrScheme>
      <a:clrScheme name="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Presentatie_Uitgebreid - nieuw.potx" id="{54A77163-316A-43CD-835D-CC2B83459086}" vid="{D0883BCD-E09E-4701-A179-017A985E20DE}"/>
    </a:ext>
  </a:ext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TotalTime>
  <Words>3</Words>
  <Application>Microsoft Office PowerPoint</Application>
  <PresentationFormat>Diavoorstelling (4:3)</PresentationFormat>
  <Paragraphs>1</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Presentatie</vt:lpstr>
      <vt:lpstr>Een stevige stam Grondmotorische vaardigheden vormen de basis voor alle sportspecifieke bewegingen. Onder deze vaardigheden verstaan we coördinatie, lenigheid, snelheid, (spier)kracht en uithoudingsvermogen. In de kinderjaren is de ontwikkeling hiervan cruciaal. Als je een kind ziet als een boom, dan bepalen de grondmotorische vaardigheden de dikte van de stam. De sportspecifieke vaardigheden zijn de takken en de zijtakken. Is de stam te dun, en zijn de takken te zwaar? Dan breekt de boom bij een stevige storm. Denk bijvoorbeeld aan de vele blessures en sportuitval bij hockeyers in de puberteit.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Ward Visser</dc:creator>
  <cp:lastModifiedBy>Elke Thijssen</cp:lastModifiedBy>
  <cp:revision>40</cp:revision>
  <dcterms:created xsi:type="dcterms:W3CDTF">2012-06-18T14:39:03Z</dcterms:created>
  <dcterms:modified xsi:type="dcterms:W3CDTF">2016-12-28T12:41:40Z</dcterms:modified>
</cp:coreProperties>
</file>