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6"/>
  </p:notesMasterIdLst>
  <p:sldIdLst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DDE07-C020-425C-B17F-004C27A92DF0}" type="datetimeFigureOut">
              <a:rPr lang="nl-NL" smtClean="0"/>
              <a:t>28-12-2016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111E1-F408-4875-B913-ED485FAB8FD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80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869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205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205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05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5C369-CA71-4A89-B54B-3811CBBC3C2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900011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684867"/>
            <a:ext cx="7917753" cy="980746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Verdana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8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685801" y="1793105"/>
            <a:ext cx="7917752" cy="4295977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FFFFFF"/>
                </a:solidFill>
                <a:latin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- Opsomming met </a:t>
            </a:r>
            <a:r>
              <a:rPr lang="nl-NL" dirty="0" err="1"/>
              <a:t>bullets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449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C922-628E-A84C-BAB0-730BE1F77665}" type="datetimeFigureOut">
              <a:rPr lang="nl-NL" smtClean="0"/>
              <a:t>28-12-2016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C9BDC-1BA0-914D-9129-DE9ED84D97BF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2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6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B9132-EBDB-D04E-B5EB-E75A60860344}" type="datetimeFigureOut">
              <a:rPr lang="nl-NL" smtClean="0"/>
              <a:t>28-12-2016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8EA7D-AB24-2243-9EC9-42BAE824808A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6" descr="PPT3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35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3308350" y="8382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Bestuurslid Technische Zaken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3200400" y="1638300"/>
            <a:ext cx="1439863" cy="469900"/>
          </a:xfrm>
          <a:prstGeom prst="rect">
            <a:avLst/>
          </a:prstGeom>
          <a:solidFill>
            <a:srgbClr val="6FFF7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/>
          <a:p>
            <a:pPr marL="176213" lvl="1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Technisch Manager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7121525" y="1897063"/>
            <a:ext cx="1565275" cy="4651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Optie: Technisch Adviseur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4953000" y="22098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Senioren Commissie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3200400" y="2209800"/>
            <a:ext cx="1439863" cy="46355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Technische Commissie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1524000" y="3344863"/>
            <a:ext cx="1441450" cy="465137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Junioren</a:t>
            </a:r>
          </a:p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commissie</a:t>
            </a: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1524000" y="2209800"/>
            <a:ext cx="1441450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Jeugd</a:t>
            </a:r>
          </a:p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commissie</a:t>
            </a:r>
          </a:p>
        </p:txBody>
      </p:sp>
      <p:sp>
        <p:nvSpPr>
          <p:cNvPr id="140299" name="Text Box 11"/>
          <p:cNvSpPr txBox="1">
            <a:spLocks noChangeArrowheads="1"/>
          </p:cNvSpPr>
          <p:nvPr/>
        </p:nvSpPr>
        <p:spPr bwMode="auto">
          <a:xfrm>
            <a:off x="3200400" y="2819400"/>
            <a:ext cx="1439863" cy="5334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Technisch Manager</a:t>
            </a:r>
          </a:p>
          <a:p>
            <a:pPr algn="ctr"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Selectieteams ABC</a:t>
            </a:r>
          </a:p>
        </p:txBody>
      </p:sp>
      <p:sp>
        <p:nvSpPr>
          <p:cNvPr id="140300" name="Text Box 12"/>
          <p:cNvSpPr txBox="1">
            <a:spLocks noChangeArrowheads="1"/>
          </p:cNvSpPr>
          <p:nvPr/>
        </p:nvSpPr>
        <p:spPr bwMode="auto">
          <a:xfrm>
            <a:off x="4953000" y="28194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H1/H2/</a:t>
            </a:r>
          </a:p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D1/D2</a:t>
            </a: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3200400" y="3733800"/>
            <a:ext cx="1439863" cy="5334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/>
          <a:p>
            <a:pPr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Blokco</a:t>
            </a:r>
            <a:r>
              <a:rPr lang="nl-NL" altLang="ja-JP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ör</a:t>
            </a:r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dinator</a:t>
            </a:r>
            <a:b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(en) breedteteams </a:t>
            </a:r>
          </a:p>
        </p:txBody>
      </p: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4953000" y="35052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Heren &amp; Dames  senioren</a:t>
            </a:r>
          </a:p>
        </p:txBody>
      </p:sp>
      <p:sp>
        <p:nvSpPr>
          <p:cNvPr id="140303" name="Text Box 15"/>
          <p:cNvSpPr txBox="1">
            <a:spLocks noChangeArrowheads="1"/>
          </p:cNvSpPr>
          <p:nvPr/>
        </p:nvSpPr>
        <p:spPr bwMode="auto">
          <a:xfrm>
            <a:off x="1524000" y="46482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Jongste Jeugd commissie</a:t>
            </a:r>
          </a:p>
        </p:txBody>
      </p:sp>
      <p:sp>
        <p:nvSpPr>
          <p:cNvPr id="140304" name="Text Box 16"/>
          <p:cNvSpPr txBox="1">
            <a:spLocks noChangeArrowheads="1"/>
          </p:cNvSpPr>
          <p:nvPr/>
        </p:nvSpPr>
        <p:spPr bwMode="auto">
          <a:xfrm>
            <a:off x="3200400" y="4648200"/>
            <a:ext cx="1439863" cy="5334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Blokco</a:t>
            </a:r>
            <a:r>
              <a:rPr lang="nl-NL" altLang="ja-JP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örd</a:t>
            </a:r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inator</a:t>
            </a:r>
            <a:b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(en) Jongste jeugd</a:t>
            </a:r>
          </a:p>
          <a:p>
            <a:pPr algn="ctr" eaLnBrk="0" hangingPunct="0"/>
            <a:endParaRPr lang="nl-NL" sz="1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305" name="Text Box 17"/>
          <p:cNvSpPr txBox="1">
            <a:spLocks noChangeArrowheads="1"/>
          </p:cNvSpPr>
          <p:nvPr/>
        </p:nvSpPr>
        <p:spPr bwMode="auto">
          <a:xfrm>
            <a:off x="4953000" y="41148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Veteranen &amp; Trimmers</a:t>
            </a:r>
          </a:p>
        </p:txBody>
      </p:sp>
      <p:sp>
        <p:nvSpPr>
          <p:cNvPr id="140306" name="Text Box 18"/>
          <p:cNvSpPr txBox="1">
            <a:spLocks noChangeArrowheads="1"/>
          </p:cNvSpPr>
          <p:nvPr/>
        </p:nvSpPr>
        <p:spPr bwMode="auto">
          <a:xfrm>
            <a:off x="1524000" y="5486400"/>
            <a:ext cx="1441450" cy="466725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</a:t>
            </a:r>
          </a:p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begeleiders</a:t>
            </a: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3200400" y="5486400"/>
            <a:ext cx="1441450" cy="465138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0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Trainers &amp; </a:t>
            </a:r>
          </a:p>
          <a:p>
            <a:pPr algn="ctr" eaLnBrk="0" hangingPunct="0"/>
            <a:r>
              <a:rPr lang="nl-NL" sz="100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Coaches</a:t>
            </a:r>
          </a:p>
        </p:txBody>
      </p:sp>
      <p:sp>
        <p:nvSpPr>
          <p:cNvPr id="140308" name="Text Box 20"/>
          <p:cNvSpPr txBox="1">
            <a:spLocks noChangeArrowheads="1"/>
          </p:cNvSpPr>
          <p:nvPr/>
        </p:nvSpPr>
        <p:spPr bwMode="auto">
          <a:xfrm>
            <a:off x="4953000" y="5478463"/>
            <a:ext cx="1439863" cy="465137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Aanvoerders</a:t>
            </a:r>
          </a:p>
        </p:txBody>
      </p:sp>
      <p:sp>
        <p:nvSpPr>
          <p:cNvPr id="140310" name="Text Box 22"/>
          <p:cNvSpPr txBox="1">
            <a:spLocks noChangeArrowheads="1"/>
          </p:cNvSpPr>
          <p:nvPr/>
        </p:nvSpPr>
        <p:spPr bwMode="auto">
          <a:xfrm>
            <a:off x="7121525" y="3317875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Arbitrage commissie</a:t>
            </a:r>
          </a:p>
        </p:txBody>
      </p:sp>
      <p:sp>
        <p:nvSpPr>
          <p:cNvPr id="140311" name="Text Box 23"/>
          <p:cNvSpPr txBox="1">
            <a:spLocks noChangeArrowheads="1"/>
          </p:cNvSpPr>
          <p:nvPr/>
        </p:nvSpPr>
        <p:spPr bwMode="auto">
          <a:xfrm>
            <a:off x="7121525" y="40386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Materiaal commissie</a:t>
            </a:r>
            <a:endParaRPr lang="nl-NL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312" name="Text Box 24"/>
          <p:cNvSpPr txBox="1">
            <a:spLocks noChangeArrowheads="1"/>
          </p:cNvSpPr>
          <p:nvPr/>
        </p:nvSpPr>
        <p:spPr bwMode="auto">
          <a:xfrm>
            <a:off x="7121525" y="4784725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Ontvangstbalie</a:t>
            </a:r>
          </a:p>
        </p:txBody>
      </p:sp>
      <p:sp>
        <p:nvSpPr>
          <p:cNvPr id="140313" name="Text Box 25"/>
          <p:cNvSpPr txBox="1">
            <a:spLocks noChangeArrowheads="1"/>
          </p:cNvSpPr>
          <p:nvPr/>
        </p:nvSpPr>
        <p:spPr bwMode="auto">
          <a:xfrm>
            <a:off x="1981200" y="8382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Voorzitter</a:t>
            </a:r>
          </a:p>
        </p:txBody>
      </p:sp>
      <p:sp>
        <p:nvSpPr>
          <p:cNvPr id="140314" name="Text Box 26"/>
          <p:cNvSpPr txBox="1">
            <a:spLocks noChangeArrowheads="1"/>
          </p:cNvSpPr>
          <p:nvPr/>
        </p:nvSpPr>
        <p:spPr bwMode="auto">
          <a:xfrm>
            <a:off x="492369" y="838200"/>
            <a:ext cx="1336431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Bestuurslid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Accommodatie</a:t>
            </a:r>
            <a:endParaRPr lang="en-GB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315" name="Text Box 27"/>
          <p:cNvSpPr txBox="1">
            <a:spLocks noChangeArrowheads="1"/>
          </p:cNvSpPr>
          <p:nvPr/>
        </p:nvSpPr>
        <p:spPr bwMode="auto">
          <a:xfrm>
            <a:off x="4648200" y="8382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Penning-meester</a:t>
            </a:r>
          </a:p>
        </p:txBody>
      </p:sp>
      <p:sp>
        <p:nvSpPr>
          <p:cNvPr id="140316" name="Text Box 28"/>
          <p:cNvSpPr txBox="1">
            <a:spLocks noChangeArrowheads="1"/>
          </p:cNvSpPr>
          <p:nvPr/>
        </p:nvSpPr>
        <p:spPr bwMode="auto">
          <a:xfrm>
            <a:off x="7391400" y="8382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Secretaris</a:t>
            </a:r>
          </a:p>
        </p:txBody>
      </p:sp>
      <p:sp>
        <p:nvSpPr>
          <p:cNvPr id="140317" name="Text Box 29"/>
          <p:cNvSpPr txBox="1">
            <a:spLocks noChangeArrowheads="1"/>
          </p:cNvSpPr>
          <p:nvPr/>
        </p:nvSpPr>
        <p:spPr bwMode="auto">
          <a:xfrm>
            <a:off x="6019800" y="838200"/>
            <a:ext cx="121920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Bestuurslid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Sponsoring </a:t>
            </a:r>
            <a:r>
              <a:rPr lang="en-GB" sz="12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r>
              <a:rPr lang="en-GB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</a:t>
            </a:r>
          </a:p>
        </p:txBody>
      </p:sp>
      <p:sp>
        <p:nvSpPr>
          <p:cNvPr id="140318" name="Text Box 30"/>
          <p:cNvSpPr txBox="1">
            <a:spLocks noChangeArrowheads="1"/>
          </p:cNvSpPr>
          <p:nvPr/>
        </p:nvSpPr>
        <p:spPr bwMode="auto">
          <a:xfrm>
            <a:off x="4953000" y="1635125"/>
            <a:ext cx="1600200" cy="469900"/>
          </a:xfrm>
          <a:prstGeom prst="rect">
            <a:avLst/>
          </a:prstGeom>
          <a:solidFill>
            <a:srgbClr val="6FFF7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 anchor="ctr"/>
          <a:lstStyle/>
          <a:p>
            <a:pPr algn="ctr" eaLnBrk="0" hangingPunct="0"/>
            <a:r>
              <a:rPr lang="nl-NL" sz="1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Commercieel Manager</a:t>
            </a:r>
          </a:p>
        </p:txBody>
      </p:sp>
      <p:sp>
        <p:nvSpPr>
          <p:cNvPr id="140319" name="Text Box 31"/>
          <p:cNvSpPr txBox="1">
            <a:spLocks noChangeArrowheads="1"/>
          </p:cNvSpPr>
          <p:nvPr/>
        </p:nvSpPr>
        <p:spPr bwMode="auto">
          <a:xfrm>
            <a:off x="1371600" y="1628775"/>
            <a:ext cx="1592263" cy="469900"/>
          </a:xfrm>
          <a:prstGeom prst="rect">
            <a:avLst/>
          </a:prstGeom>
          <a:solidFill>
            <a:srgbClr val="6FFF7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endParaRPr lang="nl-NL" sz="50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Manager Beheer</a:t>
            </a:r>
          </a:p>
        </p:txBody>
      </p:sp>
      <p:sp>
        <p:nvSpPr>
          <p:cNvPr id="140320" name="Text Box 32"/>
          <p:cNvSpPr txBox="1">
            <a:spLocks noChangeArrowheads="1"/>
          </p:cNvSpPr>
          <p:nvPr/>
        </p:nvSpPr>
        <p:spPr bwMode="auto">
          <a:xfrm>
            <a:off x="7121525" y="2667000"/>
            <a:ext cx="1439863" cy="465138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Wedstrijd</a:t>
            </a:r>
          </a:p>
          <a:p>
            <a:pPr algn="ctr" eaLnBrk="0" hangingPunct="0"/>
            <a:r>
              <a:rPr lang="nl-NL" sz="120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secretariaat</a:t>
            </a:r>
          </a:p>
        </p:txBody>
      </p:sp>
      <p:sp>
        <p:nvSpPr>
          <p:cNvPr id="140321" name="Text Box 33"/>
          <p:cNvSpPr txBox="1">
            <a:spLocks noChangeArrowheads="1"/>
          </p:cNvSpPr>
          <p:nvPr/>
        </p:nvSpPr>
        <p:spPr bwMode="auto">
          <a:xfrm>
            <a:off x="6284913" y="6027738"/>
            <a:ext cx="1757118" cy="304800"/>
          </a:xfrm>
          <a:prstGeom prst="rect">
            <a:avLst/>
          </a:prstGeom>
          <a:solidFill>
            <a:srgbClr val="FFF06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nl-NL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organisatorisch kader</a:t>
            </a:r>
          </a:p>
        </p:txBody>
      </p:sp>
      <p:sp>
        <p:nvSpPr>
          <p:cNvPr id="140322" name="Text Box 34"/>
          <p:cNvSpPr txBox="1">
            <a:spLocks noChangeArrowheads="1"/>
          </p:cNvSpPr>
          <p:nvPr/>
        </p:nvSpPr>
        <p:spPr bwMode="auto">
          <a:xfrm>
            <a:off x="4760913" y="6027738"/>
            <a:ext cx="1441450" cy="304800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/>
            <a:r>
              <a:rPr lang="nl-NL" sz="1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technisch kader</a:t>
            </a:r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1712913" y="6027738"/>
            <a:ext cx="1447800" cy="3048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Aft>
                <a:spcPts val="600"/>
              </a:spcAft>
            </a:pPr>
            <a:r>
              <a:rPr lang="en-GB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en-GB" sz="1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bestuur</a:t>
            </a:r>
            <a:endParaRPr lang="en-GB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324" name="Text Box 36"/>
          <p:cNvSpPr txBox="1">
            <a:spLocks noChangeArrowheads="1"/>
          </p:cNvSpPr>
          <p:nvPr/>
        </p:nvSpPr>
        <p:spPr bwMode="auto">
          <a:xfrm>
            <a:off x="3236913" y="6027738"/>
            <a:ext cx="1439863" cy="304800"/>
          </a:xfrm>
          <a:prstGeom prst="rect">
            <a:avLst/>
          </a:prstGeom>
          <a:solidFill>
            <a:srgbClr val="6FFF7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/>
            </a:outerShdw>
          </a:effectLst>
        </p:spPr>
        <p:txBody>
          <a:bodyPr/>
          <a:lstStyle/>
          <a:p>
            <a:pPr eaLnBrk="0" hangingPunct="0"/>
            <a:r>
              <a:rPr lang="nl-NL" sz="1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</a:t>
            </a:r>
            <a:r>
              <a:rPr lang="nl-NL" sz="1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dagmanagement</a:t>
            </a:r>
            <a:endParaRPr lang="nl-NL" sz="1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0325" name="AutoShape 37"/>
          <p:cNvSpPr>
            <a:spLocks noChangeArrowheads="1"/>
          </p:cNvSpPr>
          <p:nvPr/>
        </p:nvSpPr>
        <p:spPr bwMode="auto">
          <a:xfrm>
            <a:off x="1554163" y="322501"/>
            <a:ext cx="6172200" cy="442674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5715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nl-NL" sz="2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WERKTERREINEN &amp; COMMUNICATIE</a:t>
            </a:r>
          </a:p>
        </p:txBody>
      </p:sp>
    </p:spTree>
    <p:extLst>
      <p:ext uri="{BB962C8B-B14F-4D97-AF65-F5344CB8AC3E}">
        <p14:creationId xmlns:p14="http://schemas.microsoft.com/office/powerpoint/2010/main" val="3809497701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4" descr="final_vuurtor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06" y="654035"/>
            <a:ext cx="7902820" cy="5658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5"/>
          <p:cNvGrpSpPr>
            <a:grpSpLocks/>
          </p:cNvGrpSpPr>
          <p:nvPr/>
        </p:nvGrpSpPr>
        <p:grpSpPr bwMode="auto">
          <a:xfrm>
            <a:off x="4881806" y="2054209"/>
            <a:ext cx="1660525" cy="3886200"/>
            <a:chOff x="2788" y="1362"/>
            <a:chExt cx="1056" cy="2448"/>
          </a:xfrm>
        </p:grpSpPr>
        <p:sp>
          <p:nvSpPr>
            <p:cNvPr id="37" name="AutoShape 6"/>
            <p:cNvSpPr>
              <a:spLocks noChangeArrowheads="1"/>
            </p:cNvSpPr>
            <p:nvPr/>
          </p:nvSpPr>
          <p:spPr bwMode="auto">
            <a:xfrm>
              <a:off x="2788" y="1362"/>
              <a:ext cx="1056" cy="2448"/>
            </a:xfrm>
            <a:prstGeom prst="rtTriangle">
              <a:avLst/>
            </a:prstGeom>
            <a:solidFill>
              <a:srgbClr val="480203"/>
            </a:solidFill>
            <a:ln>
              <a:noFill/>
            </a:ln>
            <a:effectLst>
              <a:outerShdw blurRad="571500" dist="35921" dir="2700000" algn="ctr" rotWithShape="0">
                <a:srgbClr val="808080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2848" y="3168"/>
              <a:ext cx="96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JDEF</a:t>
              </a:r>
            </a:p>
          </p:txBody>
        </p:sp>
      </p:grpSp>
      <p:grpSp>
        <p:nvGrpSpPr>
          <p:cNvPr id="39" name="Group 8"/>
          <p:cNvGrpSpPr>
            <a:grpSpLocks/>
          </p:cNvGrpSpPr>
          <p:nvPr/>
        </p:nvGrpSpPr>
        <p:grpSpPr bwMode="auto">
          <a:xfrm>
            <a:off x="3105950" y="2054209"/>
            <a:ext cx="1676400" cy="3886200"/>
            <a:chOff x="1680" y="1554"/>
            <a:chExt cx="1056" cy="2448"/>
          </a:xfrm>
        </p:grpSpPr>
        <p:sp>
          <p:nvSpPr>
            <p:cNvPr id="40" name="AutoShape 9"/>
            <p:cNvSpPr>
              <a:spLocks noChangeArrowheads="1"/>
            </p:cNvSpPr>
            <p:nvPr/>
          </p:nvSpPr>
          <p:spPr bwMode="auto">
            <a:xfrm flipH="1">
              <a:off x="1680" y="1554"/>
              <a:ext cx="1056" cy="2448"/>
            </a:xfrm>
            <a:prstGeom prst="rtTriangle">
              <a:avLst/>
            </a:prstGeom>
            <a:solidFill>
              <a:srgbClr val="48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2160" y="3360"/>
              <a:ext cx="528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</a:t>
              </a:r>
              <a:r>
                <a:rPr lang="en-US" sz="16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16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MDEF</a:t>
              </a:r>
            </a:p>
          </p:txBody>
        </p:sp>
      </p:grpSp>
      <p:grpSp>
        <p:nvGrpSpPr>
          <p:cNvPr id="42" name="Group 11"/>
          <p:cNvGrpSpPr>
            <a:grpSpLocks/>
          </p:cNvGrpSpPr>
          <p:nvPr/>
        </p:nvGrpSpPr>
        <p:grpSpPr bwMode="auto">
          <a:xfrm>
            <a:off x="2157656" y="882634"/>
            <a:ext cx="2571750" cy="2057400"/>
            <a:chOff x="1008" y="816"/>
            <a:chExt cx="1728" cy="1296"/>
          </a:xfrm>
        </p:grpSpPr>
        <p:sp>
          <p:nvSpPr>
            <p:cNvPr id="43" name="AutoShape 12"/>
            <p:cNvSpPr>
              <a:spLocks noChangeArrowheads="1"/>
            </p:cNvSpPr>
            <p:nvPr/>
          </p:nvSpPr>
          <p:spPr bwMode="auto">
            <a:xfrm rot="-5400000" flipH="1" flipV="1">
              <a:off x="1224" y="600"/>
              <a:ext cx="1296" cy="1728"/>
            </a:xfrm>
            <a:prstGeom prst="triangle">
              <a:avLst>
                <a:gd name="adj" fmla="val 50000"/>
              </a:avLst>
            </a:prstGeom>
            <a:solidFill>
              <a:srgbClr val="E3C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4" name="Text Box 13"/>
            <p:cNvSpPr txBox="1">
              <a:spLocks noChangeArrowheads="1"/>
            </p:cNvSpPr>
            <p:nvPr/>
          </p:nvSpPr>
          <p:spPr bwMode="auto">
            <a:xfrm>
              <a:off x="1396" y="1189"/>
              <a:ext cx="960" cy="465"/>
            </a:xfrm>
            <a:prstGeom prst="rect">
              <a:avLst/>
            </a:prstGeom>
            <a:noFill/>
            <a:ln>
              <a:noFill/>
            </a:ln>
            <a:effectLst>
              <a:outerShdw blurRad="190500" dist="35921" dir="2700000" algn="ctr" rotWithShape="0">
                <a:srgbClr val="808080">
                  <a:alpha val="7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  <a:r>
                <a:rPr lang="en-US" sz="14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veteranen</a:t>
              </a:r>
              <a:r>
                <a:rPr lang="en-US" sz="14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&amp; </a:t>
              </a:r>
              <a:r>
                <a:rPr lang="en-US" sz="14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trimhockey</a:t>
              </a:r>
              <a:endPara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4666639" y="882634"/>
            <a:ext cx="2743200" cy="2057400"/>
            <a:chOff x="2688" y="816"/>
            <a:chExt cx="1728" cy="1296"/>
          </a:xfrm>
        </p:grpSpPr>
        <p:sp>
          <p:nvSpPr>
            <p:cNvPr id="46" name="AutoShape 15"/>
            <p:cNvSpPr>
              <a:spLocks noChangeArrowheads="1"/>
            </p:cNvSpPr>
            <p:nvPr/>
          </p:nvSpPr>
          <p:spPr bwMode="auto">
            <a:xfrm rot="-5400000">
              <a:off x="2904" y="600"/>
              <a:ext cx="1296" cy="1728"/>
            </a:xfrm>
            <a:prstGeom prst="triangle">
              <a:avLst>
                <a:gd name="adj" fmla="val 50000"/>
              </a:avLst>
            </a:prstGeom>
            <a:solidFill>
              <a:srgbClr val="E3CD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3247" y="1314"/>
              <a:ext cx="960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  <a:r>
                <a:rPr lang="en-US" sz="14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senioren</a:t>
              </a:r>
              <a:endPara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48" name="Group 17"/>
          <p:cNvGrpSpPr>
            <a:grpSpLocks/>
          </p:cNvGrpSpPr>
          <p:nvPr/>
        </p:nvGrpSpPr>
        <p:grpSpPr bwMode="auto">
          <a:xfrm>
            <a:off x="4862756" y="1781647"/>
            <a:ext cx="990600" cy="2529987"/>
            <a:chOff x="2712" y="1488"/>
            <a:chExt cx="624" cy="1488"/>
          </a:xfrm>
        </p:grpSpPr>
        <p:sp>
          <p:nvSpPr>
            <p:cNvPr id="49" name="AutoShape 18"/>
            <p:cNvSpPr>
              <a:spLocks noChangeArrowheads="1"/>
            </p:cNvSpPr>
            <p:nvPr/>
          </p:nvSpPr>
          <p:spPr bwMode="auto">
            <a:xfrm>
              <a:off x="2712" y="1488"/>
              <a:ext cx="624" cy="1488"/>
            </a:xfrm>
            <a:prstGeom prst="rtTriangle">
              <a:avLst/>
            </a:prstGeom>
            <a:solidFill>
              <a:srgbClr val="48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2806" y="2528"/>
              <a:ext cx="528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JABC</a:t>
              </a:r>
              <a:endPara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1" name="Group 20"/>
          <p:cNvGrpSpPr>
            <a:grpSpLocks/>
          </p:cNvGrpSpPr>
          <p:nvPr/>
        </p:nvGrpSpPr>
        <p:grpSpPr bwMode="auto">
          <a:xfrm>
            <a:off x="3791195" y="1781647"/>
            <a:ext cx="1100138" cy="2529987"/>
            <a:chOff x="2037" y="1488"/>
            <a:chExt cx="693" cy="1488"/>
          </a:xfrm>
        </p:grpSpPr>
        <p:sp>
          <p:nvSpPr>
            <p:cNvPr id="52" name="AutoShape 21"/>
            <p:cNvSpPr>
              <a:spLocks noChangeArrowheads="1"/>
            </p:cNvSpPr>
            <p:nvPr/>
          </p:nvSpPr>
          <p:spPr bwMode="auto">
            <a:xfrm flipH="1">
              <a:off x="2106" y="1488"/>
              <a:ext cx="624" cy="1488"/>
            </a:xfrm>
            <a:prstGeom prst="rtTriangle">
              <a:avLst/>
            </a:prstGeom>
            <a:solidFill>
              <a:srgbClr val="480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53" name="Text Box 22"/>
            <p:cNvSpPr txBox="1">
              <a:spLocks noChangeArrowheads="1"/>
            </p:cNvSpPr>
            <p:nvPr/>
          </p:nvSpPr>
          <p:spPr bwMode="auto">
            <a:xfrm>
              <a:off x="2037" y="2535"/>
              <a:ext cx="528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</a:p>
            <a:p>
              <a:pPr algn="r"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MABC</a:t>
              </a:r>
              <a:endPara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4" name="Group 23"/>
          <p:cNvGrpSpPr>
            <a:grpSpLocks/>
          </p:cNvGrpSpPr>
          <p:nvPr/>
        </p:nvGrpSpPr>
        <p:grpSpPr bwMode="auto">
          <a:xfrm>
            <a:off x="4080675" y="1416034"/>
            <a:ext cx="1368425" cy="2895600"/>
            <a:chOff x="2294" y="1152"/>
            <a:chExt cx="862" cy="1824"/>
          </a:xfrm>
        </p:grpSpPr>
        <p:sp>
          <p:nvSpPr>
            <p:cNvPr id="55" name="Rectangle 24"/>
            <p:cNvSpPr>
              <a:spLocks noChangeArrowheads="1"/>
            </p:cNvSpPr>
            <p:nvPr/>
          </p:nvSpPr>
          <p:spPr bwMode="auto">
            <a:xfrm>
              <a:off x="2616" y="1776"/>
              <a:ext cx="240" cy="1200"/>
            </a:xfrm>
            <a:prstGeom prst="rect">
              <a:avLst/>
            </a:prstGeom>
            <a:solidFill>
              <a:srgbClr val="E384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2352" y="1152"/>
              <a:ext cx="768" cy="624"/>
            </a:xfrm>
            <a:prstGeom prst="rect">
              <a:avLst/>
            </a:prstGeom>
            <a:solidFill>
              <a:srgbClr val="E3844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571500" dist="35921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US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2294" y="1180"/>
              <a:ext cx="86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TM </a:t>
              </a:r>
            </a:p>
            <a:p>
              <a:pPr algn="ctr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tophockey</a:t>
              </a:r>
              <a:endParaRPr lang="en-US" sz="14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8" name="Group 27"/>
          <p:cNvGrpSpPr>
            <a:grpSpLocks/>
          </p:cNvGrpSpPr>
          <p:nvPr/>
        </p:nvGrpSpPr>
        <p:grpSpPr bwMode="auto">
          <a:xfrm>
            <a:off x="643303" y="943112"/>
            <a:ext cx="1978025" cy="1063319"/>
            <a:chOff x="-25" y="758"/>
            <a:chExt cx="1339" cy="716"/>
          </a:xfrm>
        </p:grpSpPr>
        <p:sp>
          <p:nvSpPr>
            <p:cNvPr id="59" name="AutoShape 28"/>
            <p:cNvSpPr>
              <a:spLocks noChangeArrowheads="1"/>
            </p:cNvSpPr>
            <p:nvPr/>
          </p:nvSpPr>
          <p:spPr bwMode="auto">
            <a:xfrm rot="18828633" flipH="1">
              <a:off x="582" y="764"/>
              <a:ext cx="716" cy="703"/>
            </a:xfrm>
            <a:prstGeom prst="rtTriangle">
              <a:avLst/>
            </a:prstGeom>
            <a:solidFill>
              <a:srgbClr val="38AA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0" dir="4500279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0" name="Rectangle 29"/>
            <p:cNvSpPr>
              <a:spLocks noChangeArrowheads="1"/>
            </p:cNvSpPr>
            <p:nvPr/>
          </p:nvSpPr>
          <p:spPr bwMode="auto">
            <a:xfrm>
              <a:off x="18" y="963"/>
              <a:ext cx="927" cy="306"/>
            </a:xfrm>
            <a:prstGeom prst="rect">
              <a:avLst/>
            </a:prstGeom>
            <a:solidFill>
              <a:srgbClr val="38AA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-25" y="927"/>
              <a:ext cx="1339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Bestuur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: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beleid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toetsen</a:t>
              </a:r>
              <a:endPara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2" name="Group 31"/>
          <p:cNvGrpSpPr>
            <a:grpSpLocks/>
          </p:cNvGrpSpPr>
          <p:nvPr/>
        </p:nvGrpSpPr>
        <p:grpSpPr bwMode="auto">
          <a:xfrm>
            <a:off x="665406" y="1591491"/>
            <a:ext cx="2139950" cy="1461033"/>
            <a:chOff x="-7" y="1550"/>
            <a:chExt cx="1411" cy="615"/>
          </a:xfrm>
        </p:grpSpPr>
        <p:sp>
          <p:nvSpPr>
            <p:cNvPr id="63" name="AutoShape 32"/>
            <p:cNvSpPr>
              <a:spLocks noChangeArrowheads="1"/>
            </p:cNvSpPr>
            <p:nvPr/>
          </p:nvSpPr>
          <p:spPr bwMode="auto">
            <a:xfrm rot="17924150" flipH="1">
              <a:off x="622" y="1587"/>
              <a:ext cx="615" cy="542"/>
            </a:xfrm>
            <a:prstGeom prst="rtTriangle">
              <a:avLst/>
            </a:prstGeom>
            <a:solidFill>
              <a:srgbClr val="38AAE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0" dir="4500279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4" name="Rectangle 33"/>
            <p:cNvSpPr>
              <a:spLocks noChangeArrowheads="1"/>
            </p:cNvSpPr>
            <p:nvPr/>
          </p:nvSpPr>
          <p:spPr bwMode="auto">
            <a:xfrm>
              <a:off x="18" y="1635"/>
              <a:ext cx="927" cy="306"/>
            </a:xfrm>
            <a:prstGeom prst="rect">
              <a:avLst/>
            </a:prstGeom>
            <a:solidFill>
              <a:srgbClr val="38AA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5" name="Text Box 34"/>
            <p:cNvSpPr txBox="1">
              <a:spLocks noChangeArrowheads="1"/>
            </p:cNvSpPr>
            <p:nvPr/>
          </p:nvSpPr>
          <p:spPr bwMode="auto">
            <a:xfrm>
              <a:off x="-7" y="1628"/>
              <a:ext cx="1411" cy="2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Management: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beleid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maken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dagelijkse</a:t>
              </a:r>
              <a:r>
                <a:rPr lang="en-US" sz="1200" b="1" dirty="0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2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leiding</a:t>
              </a:r>
              <a:endPara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6" name="Group 35"/>
          <p:cNvGrpSpPr>
            <a:grpSpLocks/>
          </p:cNvGrpSpPr>
          <p:nvPr/>
        </p:nvGrpSpPr>
        <p:grpSpPr bwMode="auto">
          <a:xfrm>
            <a:off x="4172750" y="654034"/>
            <a:ext cx="1219200" cy="762000"/>
            <a:chOff x="2352" y="672"/>
            <a:chExt cx="768" cy="480"/>
          </a:xfrm>
        </p:grpSpPr>
        <p:sp>
          <p:nvSpPr>
            <p:cNvPr id="67" name="AutoShape 36"/>
            <p:cNvSpPr>
              <a:spLocks noChangeArrowheads="1"/>
            </p:cNvSpPr>
            <p:nvPr/>
          </p:nvSpPr>
          <p:spPr bwMode="auto">
            <a:xfrm>
              <a:off x="2352" y="672"/>
              <a:ext cx="768" cy="480"/>
            </a:xfrm>
            <a:prstGeom prst="triangle">
              <a:avLst>
                <a:gd name="adj" fmla="val 50000"/>
              </a:avLst>
            </a:prstGeom>
            <a:solidFill>
              <a:srgbClr val="D6A1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68" name="Text Box 37"/>
            <p:cNvSpPr txBox="1">
              <a:spLocks noChangeArrowheads="1"/>
            </p:cNvSpPr>
            <p:nvPr/>
          </p:nvSpPr>
          <p:spPr bwMode="auto">
            <a:xfrm>
              <a:off x="2376" y="942"/>
              <a:ext cx="70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00" b="1" dirty="0" err="1">
                  <a:solidFill>
                    <a:srgbClr val="00206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Bestuur</a:t>
              </a:r>
              <a:endParaRPr lang="en-US" sz="14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9" name="Group 38"/>
          <p:cNvGrpSpPr>
            <a:grpSpLocks/>
          </p:cNvGrpSpPr>
          <p:nvPr/>
        </p:nvGrpSpPr>
        <p:grpSpPr bwMode="auto">
          <a:xfrm>
            <a:off x="3224456" y="5911834"/>
            <a:ext cx="3526342" cy="400293"/>
            <a:chOff x="1764" y="3792"/>
            <a:chExt cx="2200" cy="336"/>
          </a:xfrm>
        </p:grpSpPr>
        <p:sp>
          <p:nvSpPr>
            <p:cNvPr id="70" name="Rectangle 39"/>
            <p:cNvSpPr>
              <a:spLocks noChangeArrowheads="1"/>
            </p:cNvSpPr>
            <p:nvPr/>
          </p:nvSpPr>
          <p:spPr bwMode="auto">
            <a:xfrm>
              <a:off x="1764" y="3792"/>
              <a:ext cx="2064" cy="336"/>
            </a:xfrm>
            <a:prstGeom prst="rect">
              <a:avLst/>
            </a:prstGeom>
            <a:solidFill>
              <a:srgbClr val="480203"/>
            </a:solidFill>
            <a:ln>
              <a:noFill/>
            </a:ln>
            <a:effectLst>
              <a:outerShdw dist="35921" dir="2700000" algn="ctr" rotWithShape="0">
                <a:srgbClr val="808080">
                  <a:alpha val="75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nl-NL" sz="1600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1" name="Text Box 40"/>
            <p:cNvSpPr txBox="1">
              <a:spLocks noChangeArrowheads="1"/>
            </p:cNvSpPr>
            <p:nvPr/>
          </p:nvSpPr>
          <p:spPr bwMode="auto">
            <a:xfrm>
              <a:off x="1765" y="3798"/>
              <a:ext cx="2199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BTC </a:t>
              </a:r>
              <a:r>
                <a:rPr lang="en-US" sz="1400" b="1" dirty="0" err="1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schoolhockey</a:t>
              </a:r>
              <a:r>
                <a:rPr lang="en-US" sz="1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en-US" sz="1400" b="1" dirty="0" err="1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en</a:t>
              </a:r>
              <a:r>
                <a:rPr lang="en-US" sz="1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LG hockey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07556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2379784" y="1301262"/>
            <a:ext cx="4841631" cy="4900246"/>
            <a:chOff x="5568" y="2635"/>
            <a:chExt cx="1506" cy="1526"/>
          </a:xfrm>
        </p:grpSpPr>
        <p:pic>
          <p:nvPicPr>
            <p:cNvPr id="73" name="Picture 6" descr="zandlop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5" y="2635"/>
              <a:ext cx="1287" cy="15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4" name="Text Box 7"/>
            <p:cNvSpPr txBox="1">
              <a:spLocks noChangeArrowheads="1"/>
            </p:cNvSpPr>
            <p:nvPr/>
          </p:nvSpPr>
          <p:spPr bwMode="auto">
            <a:xfrm>
              <a:off x="5568" y="3306"/>
              <a:ext cx="15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Technisch             Manager</a:t>
              </a:r>
              <a:r>
                <a:rPr lang="en-US" b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endParaRPr lang="en-US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6096" y="2928"/>
              <a:ext cx="46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b="1" dirty="0" err="1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Bestuur</a:t>
              </a:r>
              <a:endPara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6048" y="3665"/>
              <a:ext cx="562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 eaLnBrk="0" hangingPunct="0"/>
              <a:r>
                <a:rPr lang="en-US" b="1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Technisch Kader</a:t>
              </a:r>
              <a:endParaRPr lang="en-US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77" name="Tekstvak 76"/>
          <p:cNvSpPr txBox="1"/>
          <p:nvPr/>
        </p:nvSpPr>
        <p:spPr>
          <a:xfrm>
            <a:off x="926123" y="726831"/>
            <a:ext cx="4545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Figuur 3: zandloperprincipe</a:t>
            </a:r>
          </a:p>
        </p:txBody>
      </p:sp>
    </p:spTree>
    <p:extLst>
      <p:ext uri="{BB962C8B-B14F-4D97-AF65-F5344CB8AC3E}">
        <p14:creationId xmlns:p14="http://schemas.microsoft.com/office/powerpoint/2010/main" val="147698170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Aangepast ontw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117</Words>
  <Application>Microsoft Office PowerPoint</Application>
  <PresentationFormat>Diavoorstelling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5" baseType="lpstr">
      <vt:lpstr>Aangepast ontwerp</vt:lpstr>
      <vt:lpstr>1_Aangepast 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kika lensvelt</dc:creator>
  <cp:lastModifiedBy>Elke Thijssen</cp:lastModifiedBy>
  <cp:revision>14</cp:revision>
  <dcterms:created xsi:type="dcterms:W3CDTF">2015-07-21T14:23:17Z</dcterms:created>
  <dcterms:modified xsi:type="dcterms:W3CDTF">2016-12-28T11:08:32Z</dcterms:modified>
</cp:coreProperties>
</file>