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sldIdLst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3" d="100"/>
          <a:sy n="113" d="100"/>
        </p:scale>
        <p:origin x="-95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684867"/>
            <a:ext cx="7917753" cy="980746"/>
          </a:xfrm>
        </p:spPr>
        <p:txBody>
          <a:bodyPr>
            <a:normAutofit/>
          </a:bodyPr>
          <a:lstStyle>
            <a:lvl1pPr algn="l">
              <a:defRPr sz="1800" b="1">
                <a:solidFill>
                  <a:schemeClr val="bg1"/>
                </a:solidFill>
                <a:latin typeface="Verdana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685801" y="1793105"/>
            <a:ext cx="7917752" cy="4295977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rgbClr val="FFFFFF"/>
                </a:solidFill>
                <a:latin typeface="Verdan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- Opsomming met </a:t>
            </a:r>
            <a:r>
              <a:rPr lang="nl-NL" dirty="0" err="1"/>
              <a:t>bullets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38696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1"/>
          <p:cNvSpPr>
            <a:spLocks noGrp="1"/>
          </p:cNvSpPr>
          <p:nvPr>
            <p:ph type="ctrTitle"/>
          </p:nvPr>
        </p:nvSpPr>
        <p:spPr>
          <a:xfrm>
            <a:off x="685800" y="684867"/>
            <a:ext cx="7917753" cy="980746"/>
          </a:xfrm>
        </p:spPr>
        <p:txBody>
          <a:bodyPr>
            <a:normAutofit/>
          </a:bodyPr>
          <a:lstStyle>
            <a:lvl1pPr algn="l">
              <a:defRPr sz="1800" b="1">
                <a:solidFill>
                  <a:schemeClr val="bg1"/>
                </a:solidFill>
                <a:latin typeface="Verdana"/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8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685801" y="1793105"/>
            <a:ext cx="7917752" cy="4295977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rgbClr val="FFFFFF"/>
                </a:solidFill>
                <a:latin typeface="Verdan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- Opsomming met </a:t>
            </a:r>
            <a:r>
              <a:rPr lang="nl-NL" dirty="0" err="1"/>
              <a:t>bullets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34492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CC922-628E-A84C-BAB0-730BE1F77665}" type="datetimeFigureOut">
              <a:rPr lang="nl-NL" smtClean="0"/>
              <a:t>28-12-2016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0C9BDC-1BA0-914D-9129-DE9ED84D97BF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Afbeelding 6" descr="PPT2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166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B9132-EBDB-D04E-B5EB-E75A60860344}" type="datetimeFigureOut">
              <a:rPr lang="nl-NL" smtClean="0"/>
              <a:t>28-12-2016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8EA7D-AB24-2243-9EC9-42BAE824808A}" type="slidenum">
              <a:rPr lang="nl-NL" smtClean="0"/>
              <a:t>‹nr.›</a:t>
            </a:fld>
            <a:endParaRPr lang="nl-NL"/>
          </a:p>
        </p:txBody>
      </p:sp>
      <p:pic>
        <p:nvPicPr>
          <p:cNvPr id="7" name="Afbeelding 6" descr="PPT3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835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LiBeR HD5:Users:lutgerrbrenninkmeijer:Desktop:Schermafbeelding 2016-04-01 om 01.41.34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222" y="1110790"/>
            <a:ext cx="7561384" cy="524311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vak 4"/>
          <p:cNvSpPr txBox="1"/>
          <p:nvPr/>
        </p:nvSpPr>
        <p:spPr>
          <a:xfrm>
            <a:off x="844063" y="732637"/>
            <a:ext cx="45602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Figuur 1 - Model action </a:t>
            </a:r>
            <a:r>
              <a:rPr lang="nl-NL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learning</a:t>
            </a:r>
            <a:endParaRPr lang="nl-NL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chthoek 1"/>
          <p:cNvSpPr/>
          <p:nvPr/>
        </p:nvSpPr>
        <p:spPr>
          <a:xfrm>
            <a:off x="1737858" y="2158646"/>
            <a:ext cx="1473200" cy="3200400"/>
          </a:xfrm>
          <a:prstGeom prst="rect">
            <a:avLst/>
          </a:prstGeom>
          <a:solidFill>
            <a:schemeClr val="accent2">
              <a:lumMod val="20000"/>
              <a:lumOff val="80000"/>
              <a:alpha val="16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ekstvak 2"/>
          <p:cNvSpPr txBox="1"/>
          <p:nvPr/>
        </p:nvSpPr>
        <p:spPr>
          <a:xfrm>
            <a:off x="1811870" y="2150534"/>
            <a:ext cx="931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i="1" dirty="0">
                <a:solidFill>
                  <a:srgbClr val="FF0000"/>
                </a:solidFill>
              </a:rPr>
              <a:t>Stap 1</a:t>
            </a:r>
          </a:p>
        </p:txBody>
      </p:sp>
      <p:sp>
        <p:nvSpPr>
          <p:cNvPr id="13" name="Rechthoek 12"/>
          <p:cNvSpPr/>
          <p:nvPr/>
        </p:nvSpPr>
        <p:spPr>
          <a:xfrm>
            <a:off x="3258601" y="2150533"/>
            <a:ext cx="1473200" cy="3200400"/>
          </a:xfrm>
          <a:prstGeom prst="rect">
            <a:avLst/>
          </a:prstGeom>
          <a:solidFill>
            <a:schemeClr val="accent2">
              <a:lumMod val="20000"/>
              <a:lumOff val="80000"/>
              <a:alpha val="16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hthoek 13"/>
          <p:cNvSpPr/>
          <p:nvPr/>
        </p:nvSpPr>
        <p:spPr>
          <a:xfrm>
            <a:off x="4802550" y="2150534"/>
            <a:ext cx="1473200" cy="3200400"/>
          </a:xfrm>
          <a:prstGeom prst="rect">
            <a:avLst/>
          </a:prstGeom>
          <a:solidFill>
            <a:schemeClr val="accent2">
              <a:lumMod val="20000"/>
              <a:lumOff val="80000"/>
              <a:alpha val="16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Rechthoek 14"/>
          <p:cNvSpPr/>
          <p:nvPr/>
        </p:nvSpPr>
        <p:spPr>
          <a:xfrm>
            <a:off x="6320202" y="2132149"/>
            <a:ext cx="1473200" cy="3200400"/>
          </a:xfrm>
          <a:prstGeom prst="rect">
            <a:avLst/>
          </a:prstGeom>
          <a:solidFill>
            <a:schemeClr val="accent2">
              <a:lumMod val="20000"/>
              <a:lumOff val="80000"/>
              <a:alpha val="16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Tekstvak 15"/>
          <p:cNvSpPr txBox="1"/>
          <p:nvPr/>
        </p:nvSpPr>
        <p:spPr>
          <a:xfrm>
            <a:off x="3265885" y="2150534"/>
            <a:ext cx="931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i="1" dirty="0">
                <a:solidFill>
                  <a:srgbClr val="FF0000"/>
                </a:solidFill>
              </a:rPr>
              <a:t>Stap 2</a:t>
            </a:r>
          </a:p>
        </p:txBody>
      </p:sp>
      <p:sp>
        <p:nvSpPr>
          <p:cNvPr id="17" name="Tekstvak 16"/>
          <p:cNvSpPr txBox="1"/>
          <p:nvPr/>
        </p:nvSpPr>
        <p:spPr>
          <a:xfrm>
            <a:off x="4756450" y="2158646"/>
            <a:ext cx="931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i="1" dirty="0">
                <a:solidFill>
                  <a:srgbClr val="FF0000"/>
                </a:solidFill>
              </a:rPr>
              <a:t>Stap 3</a:t>
            </a:r>
          </a:p>
        </p:txBody>
      </p:sp>
      <p:sp>
        <p:nvSpPr>
          <p:cNvPr id="18" name="Tekstvak 17"/>
          <p:cNvSpPr txBox="1"/>
          <p:nvPr/>
        </p:nvSpPr>
        <p:spPr>
          <a:xfrm>
            <a:off x="6321333" y="2150533"/>
            <a:ext cx="931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i="1" dirty="0">
                <a:solidFill>
                  <a:srgbClr val="FF0000"/>
                </a:solidFill>
              </a:rPr>
              <a:t>Stap 4</a:t>
            </a:r>
          </a:p>
        </p:txBody>
      </p:sp>
    </p:spTree>
    <p:extLst>
      <p:ext uri="{BB962C8B-B14F-4D97-AF65-F5344CB8AC3E}">
        <p14:creationId xmlns:p14="http://schemas.microsoft.com/office/powerpoint/2010/main" val="1069977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kstvak 11"/>
          <p:cNvSpPr txBox="1"/>
          <p:nvPr/>
        </p:nvSpPr>
        <p:spPr>
          <a:xfrm>
            <a:off x="808893" y="732637"/>
            <a:ext cx="60842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Figuur 2 - Kwaliteitscirkel van </a:t>
            </a:r>
            <a:r>
              <a:rPr lang="nl-NL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Deming</a:t>
            </a:r>
            <a:endParaRPr lang="nl-NL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9" name="Afbeelding 18" descr="LiBeR HD5:Users:lutgerrbrenninkmeijer:Desktop:pdca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108" y="1101969"/>
            <a:ext cx="5158154" cy="51815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03767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1"/>
          <p:cNvSpPr>
            <a:spLocks noGrp="1"/>
          </p:cNvSpPr>
          <p:nvPr>
            <p:ph type="ctrTitle"/>
          </p:nvPr>
        </p:nvSpPr>
        <p:spPr>
          <a:xfrm>
            <a:off x="556847" y="782048"/>
            <a:ext cx="3207422" cy="695060"/>
          </a:xfrm>
        </p:spPr>
        <p:txBody>
          <a:bodyPr>
            <a:noAutofit/>
          </a:bodyPr>
          <a:lstStyle/>
          <a:p>
            <a:r>
              <a:rPr lang="nl-NL" dirty="0">
                <a:solidFill>
                  <a:schemeClr val="tx1"/>
                </a:solidFill>
              </a:rPr>
              <a:t>Figuur 3 – De kracht van de vraag</a:t>
            </a: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5559" y="578848"/>
            <a:ext cx="4699048" cy="5864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302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endParaRPr lang="nl-NL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nl-NL"/>
          </a:p>
        </p:txBody>
      </p:sp>
      <p:pic>
        <p:nvPicPr>
          <p:cNvPr id="4" name="Afbeelding 3" descr="Schermafbeelding 2016-06-23 om 10.33.5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7053384"/>
          </a:xfrm>
          <a:prstGeom prst="rect">
            <a:avLst/>
          </a:prstGeom>
        </p:spPr>
      </p:pic>
      <p:sp>
        <p:nvSpPr>
          <p:cNvPr id="5" name="Toelichting met afgeronde rechthoek 7"/>
          <p:cNvSpPr>
            <a:spLocks noChangeArrowheads="1"/>
          </p:cNvSpPr>
          <p:nvPr/>
        </p:nvSpPr>
        <p:spPr bwMode="auto">
          <a:xfrm>
            <a:off x="685800" y="881459"/>
            <a:ext cx="2453479" cy="486240"/>
          </a:xfrm>
          <a:prstGeom prst="wedgeRoundRectCallout">
            <a:avLst>
              <a:gd name="adj1" fmla="val 55532"/>
              <a:gd name="adj2" fmla="val 1599"/>
              <a:gd name="adj3" fmla="val 16667"/>
            </a:avLst>
          </a:prstGeom>
          <a:solidFill>
            <a:srgbClr val="FF6600"/>
          </a:solidFill>
          <a:ln w="381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r>
              <a:rPr lang="nl-NL" b="1" i="1" dirty="0" smtClean="0">
                <a:solidFill>
                  <a:srgbClr val="FFFFFF"/>
                </a:solidFill>
              </a:rPr>
              <a:t>Doet de dingen goed</a:t>
            </a:r>
            <a:endParaRPr lang="nl-NL" b="1" i="1" dirty="0">
              <a:solidFill>
                <a:srgbClr val="FFFFFF"/>
              </a:solidFill>
            </a:endParaRPr>
          </a:p>
          <a:p>
            <a:pPr algn="ctr" eaLnBrk="1" hangingPunct="1"/>
            <a:endParaRPr lang="nl-NL" sz="1900" i="1" dirty="0">
              <a:solidFill>
                <a:srgbClr val="FFFFFF"/>
              </a:solidFill>
            </a:endParaRPr>
          </a:p>
        </p:txBody>
      </p:sp>
      <p:sp>
        <p:nvSpPr>
          <p:cNvPr id="6" name="Toelichting met afgeronde rechthoek 7"/>
          <p:cNvSpPr>
            <a:spLocks noChangeArrowheads="1"/>
          </p:cNvSpPr>
          <p:nvPr/>
        </p:nvSpPr>
        <p:spPr bwMode="auto">
          <a:xfrm>
            <a:off x="685800" y="6504620"/>
            <a:ext cx="2670357" cy="486240"/>
          </a:xfrm>
          <a:prstGeom prst="wedgeRoundRectCallout">
            <a:avLst>
              <a:gd name="adj1" fmla="val 55532"/>
              <a:gd name="adj2" fmla="val 1599"/>
              <a:gd name="adj3" fmla="val 16667"/>
            </a:avLst>
          </a:prstGeom>
          <a:solidFill>
            <a:srgbClr val="FF6600"/>
          </a:solidFill>
          <a:ln w="381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r>
              <a:rPr lang="nl-NL" b="1" i="1" dirty="0" smtClean="0">
                <a:solidFill>
                  <a:srgbClr val="FFFFFF"/>
                </a:solidFill>
              </a:rPr>
              <a:t>Doet de goede dingen </a:t>
            </a:r>
            <a:endParaRPr lang="nl-NL" b="1" i="1" dirty="0">
              <a:solidFill>
                <a:srgbClr val="FFFFFF"/>
              </a:solidFill>
            </a:endParaRPr>
          </a:p>
          <a:p>
            <a:pPr algn="ctr" eaLnBrk="1" hangingPunct="1"/>
            <a:endParaRPr lang="nl-NL" sz="1900" i="1" dirty="0">
              <a:solidFill>
                <a:srgbClr val="FFFFFF"/>
              </a:solidFill>
            </a:endParaRPr>
          </a:p>
        </p:txBody>
      </p:sp>
      <p:sp>
        <p:nvSpPr>
          <p:cNvPr id="7" name="Toelichting met afgeronde rechthoek 7"/>
          <p:cNvSpPr>
            <a:spLocks noChangeArrowheads="1"/>
          </p:cNvSpPr>
          <p:nvPr/>
        </p:nvSpPr>
        <p:spPr bwMode="auto">
          <a:xfrm>
            <a:off x="685800" y="3651951"/>
            <a:ext cx="2453479" cy="486240"/>
          </a:xfrm>
          <a:prstGeom prst="wedgeRoundRectCallout">
            <a:avLst>
              <a:gd name="adj1" fmla="val 55532"/>
              <a:gd name="adj2" fmla="val 1599"/>
              <a:gd name="adj3" fmla="val 16667"/>
            </a:avLst>
          </a:prstGeom>
          <a:solidFill>
            <a:srgbClr val="FF6600"/>
          </a:solidFill>
          <a:ln w="381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r>
              <a:rPr lang="nl-NL" b="1" i="1" dirty="0" smtClean="0">
                <a:solidFill>
                  <a:srgbClr val="FFFFFF"/>
                </a:solidFill>
              </a:rPr>
              <a:t>Verbindt</a:t>
            </a:r>
            <a:endParaRPr lang="nl-NL" b="1" i="1" dirty="0">
              <a:solidFill>
                <a:srgbClr val="FFFFFF"/>
              </a:solidFill>
            </a:endParaRPr>
          </a:p>
          <a:p>
            <a:pPr algn="ctr" eaLnBrk="1" hangingPunct="1"/>
            <a:endParaRPr lang="nl-NL" sz="1900" i="1" dirty="0">
              <a:solidFill>
                <a:srgbClr val="FFFFFF"/>
              </a:solidFill>
            </a:endParaRPr>
          </a:p>
        </p:txBody>
      </p:sp>
      <p:sp>
        <p:nvSpPr>
          <p:cNvPr id="8" name="Toelichting met afgeronde rechthoek 7"/>
          <p:cNvSpPr>
            <a:spLocks noChangeArrowheads="1"/>
          </p:cNvSpPr>
          <p:nvPr/>
        </p:nvSpPr>
        <p:spPr bwMode="auto">
          <a:xfrm>
            <a:off x="5175746" y="3651951"/>
            <a:ext cx="3909647" cy="486240"/>
          </a:xfrm>
          <a:prstGeom prst="wedgeRoundRectCallout">
            <a:avLst>
              <a:gd name="adj1" fmla="val -55848"/>
              <a:gd name="adj2" fmla="val -6438"/>
              <a:gd name="adj3" fmla="val 16667"/>
            </a:avLst>
          </a:prstGeom>
          <a:solidFill>
            <a:srgbClr val="FF6600"/>
          </a:solidFill>
          <a:ln w="381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r>
              <a:rPr lang="nl-NL" b="1" i="1" dirty="0" smtClean="0">
                <a:solidFill>
                  <a:srgbClr val="FFFFFF"/>
                </a:solidFill>
              </a:rPr>
              <a:t>Onbespreekbare bespreekbaar maken</a:t>
            </a:r>
            <a:endParaRPr lang="nl-NL" b="1" i="1" dirty="0">
              <a:solidFill>
                <a:srgbClr val="FFFFFF"/>
              </a:solidFill>
            </a:endParaRPr>
          </a:p>
          <a:p>
            <a:pPr algn="ctr" eaLnBrk="1" hangingPunct="1"/>
            <a:endParaRPr lang="nl-NL" sz="1900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8760314"/>
      </p:ext>
    </p:extLst>
  </p:cSld>
  <p:clrMapOvr>
    <a:masterClrMapping/>
  </p:clrMapOvr>
</p:sld>
</file>

<file path=ppt/theme/theme1.xml><?xml version="1.0" encoding="utf-8"?>
<a:theme xmlns:a="http://schemas.openxmlformats.org/drawingml/2006/main" name="Aangepast ontwer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Aangepast ontwer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40</Words>
  <Application>Microsoft Office PowerPoint</Application>
  <PresentationFormat>Diavoorstelling (4:3)</PresentationFormat>
  <Paragraphs>11</Paragraphs>
  <Slides>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2</vt:i4>
      </vt:variant>
      <vt:variant>
        <vt:lpstr>Diatitels</vt:lpstr>
      </vt:variant>
      <vt:variant>
        <vt:i4>4</vt:i4>
      </vt:variant>
    </vt:vector>
  </HeadingPairs>
  <TitlesOfParts>
    <vt:vector size="6" baseType="lpstr">
      <vt:lpstr>Aangepast ontwerp</vt:lpstr>
      <vt:lpstr>1_Aangepast ontwerp</vt:lpstr>
      <vt:lpstr>PowerPoint-presentatie</vt:lpstr>
      <vt:lpstr>PowerPoint-presentatie</vt:lpstr>
      <vt:lpstr>Figuur 3 – De kracht van de vraag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kika lensvelt</dc:creator>
  <cp:lastModifiedBy>Elke Thijssen</cp:lastModifiedBy>
  <cp:revision>24</cp:revision>
  <dcterms:created xsi:type="dcterms:W3CDTF">2015-07-21T14:23:17Z</dcterms:created>
  <dcterms:modified xsi:type="dcterms:W3CDTF">2016-12-28T12:25:10Z</dcterms:modified>
</cp:coreProperties>
</file>