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701" autoAdjust="0"/>
  </p:normalViewPr>
  <p:slideViewPr>
    <p:cSldViewPr snapToObjects="1">
      <p:cViewPr>
        <p:scale>
          <a:sx n="81" d="100"/>
          <a:sy n="81" d="100"/>
        </p:scale>
        <p:origin x="-108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212C4C14-AF89-4562-9112-CB413E2B6AE1}" type="datetime1">
              <a:rPr lang="nl-NL"/>
              <a:pPr>
                <a:defRPr/>
              </a:pPr>
              <a:t>29-12-2016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3C31520-F0FE-480F-83F8-C69E8585993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198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74FCF29-E4C3-4CF6-8E88-3EC49658EF63}" type="datetime1">
              <a:rPr lang="nl-NL"/>
              <a:pPr>
                <a:defRPr/>
              </a:pPr>
              <a:t>29-12-2016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87C1E19-3541-4BD3-8586-29E981087F3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65998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BD902C3C-D852-4209-9A52-C7DE9674266B}" type="datetime1">
              <a:rPr lang="nl-NL" altLang="nl-NL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29-12-2016</a:t>
            </a:fld>
            <a:endParaRPr lang="nl-NL" altLang="nl-NL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CB142C43-771E-4DD4-AC48-22EBA1C4FFEF}" type="slidenum">
              <a:rPr lang="nl-NL" altLang="nl-NL">
                <a:solidFill>
                  <a:schemeClr val="tx1"/>
                </a:solidFill>
                <a:latin typeface="Arial" panose="020B0604020202020204" pitchFamily="34" charset="0"/>
              </a:rPr>
              <a:pPr/>
              <a:t>1</a:t>
            </a:fld>
            <a:endParaRPr lang="nl-NL" altLang="nl-NL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10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BD902C3C-D852-4209-9A52-C7DE9674266B}" type="datetime1">
              <a:rPr lang="nl-NL" altLang="nl-NL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29-12-2016</a:t>
            </a:fld>
            <a:endParaRPr lang="nl-NL" altLang="nl-NL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CB142C43-771E-4DD4-AC48-22EBA1C4FFEF}" type="slidenum">
              <a:rPr lang="nl-NL" altLang="nl-NL">
                <a:solidFill>
                  <a:schemeClr val="tx1"/>
                </a:solidFill>
                <a:latin typeface="Arial" panose="020B0604020202020204" pitchFamily="34" charset="0"/>
              </a:rPr>
              <a:pPr/>
              <a:t>2</a:t>
            </a:fld>
            <a:endParaRPr lang="nl-NL" altLang="nl-NL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10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BD902C3C-D852-4209-9A52-C7DE9674266B}" type="datetime1">
              <a:rPr lang="nl-NL" altLang="nl-NL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29-12-2016</a:t>
            </a:fld>
            <a:endParaRPr lang="nl-NL" altLang="nl-NL" smtClean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fld id="{CB142C43-771E-4DD4-AC48-22EBA1C4FFEF}" type="slidenum">
              <a:rPr lang="nl-NL" altLang="nl-NL">
                <a:solidFill>
                  <a:schemeClr val="tx1"/>
                </a:solidFill>
                <a:latin typeface="Arial" panose="020B0604020202020204" pitchFamily="34" charset="0"/>
              </a:rPr>
              <a:pPr/>
              <a:t>3</a:t>
            </a:fld>
            <a:endParaRPr lang="nl-NL" altLang="nl-NL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nl-NL" altLang="nl-NL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10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 smtClean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/>
              <a:t>Uitgave  </a:t>
            </a:r>
            <a:r>
              <a:rPr lang="en-US">
                <a:cs typeface="Arial" charset="0"/>
              </a:rPr>
              <a:t>©KNHB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35375" y="5949950"/>
            <a:ext cx="1943100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28D80DE-F415-4D3A-8FDA-14872E371EC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996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9F39B-4050-4A5B-A487-D74DC255FEE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530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2088" y="620713"/>
            <a:ext cx="1874837" cy="55054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917575" y="620713"/>
            <a:ext cx="5472113" cy="5505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7ED22-EF54-4322-83F7-E250660B1C6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073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en vier objecte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917575" y="620713"/>
            <a:ext cx="7499350" cy="78263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917575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743450" y="1773238"/>
            <a:ext cx="3673475" cy="210026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917575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743450" y="4025900"/>
            <a:ext cx="3673475" cy="21002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>
          <a:xfrm>
            <a:off x="917575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5292725" cy="279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8828088" y="6245225"/>
            <a:ext cx="315912" cy="279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847701-07F6-4B32-AD9F-600315C25D7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472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D6FF1-C6BF-4615-8288-8F508FFD343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375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90854-03AF-4EF1-9593-39386900B1B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1092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917575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43450" y="1773238"/>
            <a:ext cx="3673475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20F88-E208-4A87-99CB-58534E5B74A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758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909D7-267D-4841-99F6-AC6FEA0084C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430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A987-E87A-4EC3-877D-1699F11C153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813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45C9A-23FF-4CA2-8A26-6DD5F01AEE1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9233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7A1F4-61D8-4B1D-80D5-2FFB5E2E442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226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28887-D94B-4B1B-86B5-E0795E1B08B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9422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28088" y="6197600"/>
            <a:ext cx="315912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F45B2C48-45C8-4FCF-BEA1-1AC978AE750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08" r:id="rId3"/>
    <p:sldLayoutId id="2147483807" r:id="rId4"/>
    <p:sldLayoutId id="2147483806" r:id="rId5"/>
    <p:sldLayoutId id="2147483805" r:id="rId6"/>
    <p:sldLayoutId id="2147483804" r:id="rId7"/>
    <p:sldLayoutId id="2147483803" r:id="rId8"/>
    <p:sldLayoutId id="2147483802" r:id="rId9"/>
    <p:sldLayoutId id="2147483801" r:id="rId10"/>
    <p:sldLayoutId id="2147483800" r:id="rId11"/>
    <p:sldLayoutId id="2147483821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1" fontAlgn="base" hangingPunct="1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155" y="1172200"/>
            <a:ext cx="5704766" cy="4705072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691680" y="76470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Figuur 1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914" y="980728"/>
            <a:ext cx="7433502" cy="4933264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827584" y="548680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Figuur 2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8876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72" y="1484784"/>
            <a:ext cx="8144256" cy="3541368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395536" y="918012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Figuur 3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135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.pot [Compatibiliteitsmodus]" id="{320D1DDE-5AB6-4B0F-BBCB-E4F0186705D7}" vid="{D699CA82-B872-4C9A-9DF2-49AECEA7D9EB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Presentatie_Uitgebreid-september-2014</Template>
  <TotalTime>4</TotalTime>
  <Words>12</Words>
  <Application>Microsoft Office PowerPoint</Application>
  <PresentationFormat>Diavoorstelling (4:3)</PresentationFormat>
  <Paragraphs>9</Paragraphs>
  <Slides>3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Carel van der Staak</dc:creator>
  <cp:lastModifiedBy>Elke Thijssen</cp:lastModifiedBy>
  <cp:revision>3</cp:revision>
  <dcterms:created xsi:type="dcterms:W3CDTF">2015-06-14T19:49:37Z</dcterms:created>
  <dcterms:modified xsi:type="dcterms:W3CDTF">2016-12-29T11:36:29Z</dcterms:modified>
</cp:coreProperties>
</file>