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701" autoAdjust="0"/>
  </p:normalViewPr>
  <p:slideViewPr>
    <p:cSldViewPr snapToObjects="1">
      <p:cViewPr>
        <p:scale>
          <a:sx n="120" d="100"/>
          <a:sy n="120" d="100"/>
        </p:scale>
        <p:origin x="-77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7A2F630-99F5-4B19-BFEA-451111D2CE07}" type="datetime1">
              <a:rPr lang="nl-NL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090FFDC-6B0E-4441-A4C8-C0E3146A13F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418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5C2904-2781-44D7-AA66-6E9F72315A71}" type="datetime1">
              <a:rPr lang="nl-NL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9D35A4-41E5-48C9-9FAC-F2265A68C34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17939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73CE04A8-BB68-4783-ACC7-FE318E974665}" type="datetime1">
              <a:rPr lang="nl-NL" altLang="nl-NL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28-12-2016</a:t>
            </a:fld>
            <a:endParaRPr lang="nl-NL" altLang="nl-NL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9D536A67-9745-466E-AF8C-6FA6E6E79CBD}" type="slidenum">
              <a:rPr lang="nl-NL" altLang="nl-NL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nl-NL" altLang="nl-NL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5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/>
              <a:t>Uitgave  </a:t>
            </a:r>
            <a:r>
              <a:rPr lang="en-US">
                <a:cs typeface="Arial" charset="0"/>
              </a:rPr>
              <a:t>©KNHB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5375" y="5949950"/>
            <a:ext cx="1943100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E84004-2E77-419A-8A7B-A71C1093ED3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25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88888-2AF1-46EB-A15A-D09F69EB57C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58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2088" y="620713"/>
            <a:ext cx="1874837" cy="55054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7575" y="620713"/>
            <a:ext cx="5472113" cy="5505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158A-8347-4620-88E5-63FE38ADCBE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36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17575" y="620713"/>
            <a:ext cx="7499350" cy="78263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7575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43450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917575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0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917575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828088" y="6245225"/>
            <a:ext cx="315912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CF1DE8-E40D-4817-A60E-895C5F538D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753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CC38E-3E36-476E-8DC0-67BF0CB1D76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911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7B4B2-8181-4F25-9338-EC2AEA96B11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337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7575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C2DA-E4D7-4FC1-9CBA-79F90489810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6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FC0D6-CAA3-4DC7-A782-1899725E370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17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D4483-789B-4A3E-8AF3-C23627061E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09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7178-DD87-4E65-A9F9-F8AE7F4EBE7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251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E0143-499B-4696-9855-C07C5C3CC26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12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B1270-CCCE-4122-9BB8-E0FD1E0C69D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654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28088" y="6197600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8CBF21AE-421D-4942-AB52-E4BED6A9FB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08" r:id="rId3"/>
    <p:sldLayoutId id="2147483807" r:id="rId4"/>
    <p:sldLayoutId id="2147483806" r:id="rId5"/>
    <p:sldLayoutId id="2147483805" r:id="rId6"/>
    <p:sldLayoutId id="2147483804" r:id="rId7"/>
    <p:sldLayoutId id="2147483803" r:id="rId8"/>
    <p:sldLayoutId id="2147483802" r:id="rId9"/>
    <p:sldLayoutId id="2147483801" r:id="rId10"/>
    <p:sldLayoutId id="2147483800" r:id="rId11"/>
    <p:sldLayoutId id="214748382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9144000" cy="59046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.pot [Compatibiliteitsmodus]" id="{320D1DDE-5AB6-4B0F-BBCB-E4F0186705D7}" vid="{D699CA82-B872-4C9A-9DF2-49AECEA7D9EB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Presentatie_Uitgebreid-september-2014</Template>
  <TotalTime>9</TotalTime>
  <Words>2</Words>
  <Application>Microsoft Office PowerPoint</Application>
  <PresentationFormat>Diavoorstelling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Schematische weergave inhoud van de applicatie</dc:title>
  <dc:creator>Carel van der Staak</dc:creator>
  <cp:lastModifiedBy>Elke Thijssen</cp:lastModifiedBy>
  <cp:revision>2</cp:revision>
  <dcterms:created xsi:type="dcterms:W3CDTF">2015-07-30T10:23:01Z</dcterms:created>
  <dcterms:modified xsi:type="dcterms:W3CDTF">2016-12-28T13:12:31Z</dcterms:modified>
</cp:coreProperties>
</file>