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01" autoAdjust="0"/>
  </p:normalViewPr>
  <p:slideViewPr>
    <p:cSldViewPr snapToObjects="1">
      <p:cViewPr>
        <p:scale>
          <a:sx n="120" d="100"/>
          <a:sy n="120" d="100"/>
        </p:scale>
        <p:origin x="-77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7A2F630-99F5-4B19-BFEA-451111D2CE07}" type="datetime1">
              <a:rPr lang="nl-NL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090FFDC-6B0E-4441-A4C8-C0E3146A13F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418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5C2904-2781-44D7-AA66-6E9F72315A71}" type="datetime1">
              <a:rPr lang="nl-NL"/>
              <a:pPr>
                <a:defRPr/>
              </a:pPr>
              <a:t>28-12-2016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9D35A4-41E5-48C9-9FAC-F2265A68C34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17939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/>
              <a:t>Uitgave  </a:t>
            </a:r>
            <a:r>
              <a:rPr lang="en-US">
                <a:cs typeface="Arial" charset="0"/>
              </a:rPr>
              <a:t>©KNHB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5375" y="5949950"/>
            <a:ext cx="1943100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E84004-2E77-419A-8A7B-A71C1093ED3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25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88888-2AF1-46EB-A15A-D09F69EB57C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58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2088" y="620713"/>
            <a:ext cx="1874837" cy="55054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7575" y="620713"/>
            <a:ext cx="5472113" cy="5505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158A-8347-4620-88E5-63FE38ADCBE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36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17575" y="620713"/>
            <a:ext cx="7499350" cy="78263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7575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43450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917575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0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917575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828088" y="6245225"/>
            <a:ext cx="315912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CF1DE8-E40D-4817-A60E-895C5F538D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7535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917575" y="620713"/>
            <a:ext cx="7499350" cy="550545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828088" y="6197600"/>
            <a:ext cx="315912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CEDB0E-91F2-43DF-B4C7-A88E7DA20D3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891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CC38E-3E36-476E-8DC0-67BF0CB1D76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911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7B4B2-8181-4F25-9338-EC2AEA96B11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337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7575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C2DA-E4D7-4FC1-9CBA-79F90489810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6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FC0D6-CAA3-4DC7-A782-1899725E370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17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D4483-789B-4A3E-8AF3-C23627061E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09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7178-DD87-4E65-A9F9-F8AE7F4EBE7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251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E0143-499B-4696-9855-C07C5C3CC26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12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B1270-CCCE-4122-9BB8-E0FD1E0C69D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654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28088" y="6197600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8CBF21AE-421D-4942-AB52-E4BED6A9FB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08" r:id="rId3"/>
    <p:sldLayoutId id="2147483807" r:id="rId4"/>
    <p:sldLayoutId id="2147483806" r:id="rId5"/>
    <p:sldLayoutId id="2147483805" r:id="rId6"/>
    <p:sldLayoutId id="2147483804" r:id="rId7"/>
    <p:sldLayoutId id="2147483803" r:id="rId8"/>
    <p:sldLayoutId id="2147483802" r:id="rId9"/>
    <p:sldLayoutId id="2147483801" r:id="rId10"/>
    <p:sldLayoutId id="2147483800" r:id="rId11"/>
    <p:sldLayoutId id="2147483821" r:id="rId12"/>
    <p:sldLayoutId id="214748382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JL-LINKS en -RECHTS 17"/>
          <p:cNvSpPr/>
          <p:nvPr/>
        </p:nvSpPr>
        <p:spPr bwMode="auto">
          <a:xfrm flipV="1">
            <a:off x="3254655" y="5253027"/>
            <a:ext cx="2592288" cy="317509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PIJL-LINKS en -RECHTS 18"/>
          <p:cNvSpPr/>
          <p:nvPr/>
        </p:nvSpPr>
        <p:spPr bwMode="auto">
          <a:xfrm rot="7669647" flipV="1">
            <a:off x="1434275" y="3440309"/>
            <a:ext cx="2592288" cy="317509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PIJL-LINKS en -RECHTS 19"/>
          <p:cNvSpPr/>
          <p:nvPr/>
        </p:nvSpPr>
        <p:spPr bwMode="auto">
          <a:xfrm rot="3089893" flipV="1">
            <a:off x="4973925" y="3401726"/>
            <a:ext cx="2592288" cy="317509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 bwMode="auto">
          <a:xfrm>
            <a:off x="673050" y="764704"/>
            <a:ext cx="7499350" cy="63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5963" indent="-265113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2pPr>
            <a:lvl3pPr marL="1162050" indent="-266700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3pPr>
            <a:lvl4pPr marL="1616075" indent="-274638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4pPr>
            <a:lvl5pPr marL="20589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5pPr>
            <a:lvl6pPr marL="25161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6pPr>
            <a:lvl7pPr marL="29733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7pPr>
            <a:lvl8pPr marL="34305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8pPr>
            <a:lvl9pPr marL="38877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nl-NL" sz="2000" b="1" kern="0" dirty="0" smtClean="0"/>
              <a:t>Visie op Spel &amp; Spelontwikkeling</a:t>
            </a:r>
            <a:endParaRPr lang="nl-NL" sz="2000" b="1" kern="0" dirty="0"/>
          </a:p>
        </p:txBody>
      </p:sp>
      <p:sp>
        <p:nvSpPr>
          <p:cNvPr id="17" name="Tekstvak 16"/>
          <p:cNvSpPr txBox="1"/>
          <p:nvPr/>
        </p:nvSpPr>
        <p:spPr>
          <a:xfrm>
            <a:off x="1115616" y="4811618"/>
            <a:ext cx="17281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b="1" dirty="0" smtClean="0">
              <a:solidFill>
                <a:srgbClr val="FF0000"/>
              </a:solidFill>
            </a:endParaRP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Motorisch</a:t>
            </a: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leren</a:t>
            </a:r>
            <a:endParaRPr lang="nl-NL" b="1" dirty="0">
              <a:solidFill>
                <a:srgbClr val="FF0000"/>
              </a:solidFill>
            </a:endParaRPr>
          </a:p>
          <a:p>
            <a:endParaRPr lang="nl-NL" dirty="0"/>
          </a:p>
        </p:txBody>
      </p:sp>
      <p:sp>
        <p:nvSpPr>
          <p:cNvPr id="2" name="Ovaal 1"/>
          <p:cNvSpPr/>
          <p:nvPr/>
        </p:nvSpPr>
        <p:spPr bwMode="auto">
          <a:xfrm>
            <a:off x="3236254" y="2920000"/>
            <a:ext cx="2592288" cy="1800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3525456" y="3013725"/>
            <a:ext cx="2050686" cy="16127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nl-NL" sz="1000" b="1" dirty="0" smtClean="0">
              <a:solidFill>
                <a:srgbClr val="000000"/>
              </a:solidFill>
            </a:endParaRP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Leren</a:t>
            </a: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&amp;</a:t>
            </a: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Ontwikkelen</a:t>
            </a:r>
          </a:p>
          <a:p>
            <a:pPr algn="ctr">
              <a:lnSpc>
                <a:spcPct val="140000"/>
              </a:lnSpc>
            </a:pPr>
            <a:r>
              <a:rPr lang="nl-NL" sz="1200" b="1" dirty="0" smtClean="0">
                <a:solidFill>
                  <a:srgbClr val="FF0000"/>
                </a:solidFill>
              </a:rPr>
              <a:t>Individu en team</a:t>
            </a:r>
            <a:endParaRPr lang="nl-NL" sz="1200" b="1" dirty="0">
              <a:solidFill>
                <a:srgbClr val="FF0000"/>
              </a:solidFill>
            </a:endParaRPr>
          </a:p>
          <a:p>
            <a:pPr algn="ctr"/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3640404" y="1246972"/>
            <a:ext cx="17281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b="1" dirty="0" smtClean="0">
              <a:solidFill>
                <a:srgbClr val="FF0000"/>
              </a:solidFill>
            </a:endParaRP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Spelgericht</a:t>
            </a: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trainen</a:t>
            </a:r>
            <a:endParaRPr lang="nl-NL" b="1" dirty="0">
              <a:solidFill>
                <a:srgbClr val="FF0000"/>
              </a:solidFill>
            </a:endParaRPr>
          </a:p>
          <a:p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6231567" y="4802527"/>
            <a:ext cx="17281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b="1" dirty="0">
              <a:solidFill>
                <a:srgbClr val="FF0000"/>
              </a:solidFill>
            </a:endParaRP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Motivatie &amp;</a:t>
            </a:r>
          </a:p>
          <a:p>
            <a:pPr algn="ctr"/>
            <a:r>
              <a:rPr lang="nl-NL" b="1" dirty="0" smtClean="0">
                <a:solidFill>
                  <a:srgbClr val="FF0000"/>
                </a:solidFill>
              </a:rPr>
              <a:t>Feedback</a:t>
            </a:r>
            <a:endParaRPr lang="nl-NL" b="1" dirty="0">
              <a:solidFill>
                <a:srgbClr val="FF000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367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.pot [Compatibiliteitsmodus]" id="{320D1DDE-5AB6-4B0F-BBCB-E4F0186705D7}" vid="{D699CA82-B872-4C9A-9DF2-49AECEA7D9EB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Presentatie_Uitgebreid-september-2014</Template>
  <TotalTime>22</TotalTime>
  <Words>18</Words>
  <Application>Microsoft Office PowerPoint</Application>
  <PresentationFormat>Diavoorstelling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Schematische weergave inhoud van de applicatie</dc:title>
  <dc:creator>Carel van der Staak</dc:creator>
  <cp:lastModifiedBy>Elke Thijssen</cp:lastModifiedBy>
  <cp:revision>6</cp:revision>
  <dcterms:created xsi:type="dcterms:W3CDTF">2015-07-30T10:23:01Z</dcterms:created>
  <dcterms:modified xsi:type="dcterms:W3CDTF">2016-12-28T13:12:03Z</dcterms:modified>
</cp:coreProperties>
</file>