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1" autoAdjust="0"/>
  </p:normalViewPr>
  <p:slideViewPr>
    <p:cSldViewPr snapToObjects="1">
      <p:cViewPr>
        <p:scale>
          <a:sx n="113" d="100"/>
          <a:sy n="113" d="100"/>
        </p:scale>
        <p:origin x="-95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43AB7F0-DC33-41B9-A5DB-D7CF6BA49C55}" type="datetime1">
              <a:rPr lang="nl-NL" smtClean="0"/>
              <a:pPr>
                <a:defRPr/>
              </a:pPr>
              <a:t>28-12-2016</a:t>
            </a:fld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B3C6B95-0988-4842-B243-78ED99E9005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043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7775EEE-8ED2-4E80-BDE5-7B04DCCA2099}" type="datetime1">
              <a:rPr lang="nl-NL" smtClean="0"/>
              <a:pPr>
                <a:defRPr/>
              </a:pPr>
              <a:t>28-12-2016</a:t>
            </a:fld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563D473-E151-4217-9347-4C48512719C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7636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7575" y="2130425"/>
            <a:ext cx="7381875" cy="147002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nl-NL" noProof="0"/>
              <a:t>Klik om de stijl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7575" y="3886200"/>
            <a:ext cx="7345363" cy="1752600"/>
          </a:xfrm>
        </p:spPr>
        <p:txBody>
          <a:bodyPr/>
          <a:lstStyle>
            <a:lvl1pPr marL="0" indent="0">
              <a:buFont typeface="Verdana" pitchFamily="34" charset="0"/>
              <a:buNone/>
              <a:defRPr/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5949950"/>
            <a:ext cx="2459038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r>
              <a:rPr lang="nl-NL" dirty="0"/>
              <a:t>Uitgave  </a:t>
            </a:r>
            <a:r>
              <a:rPr lang="en-US" dirty="0">
                <a:cs typeface="Arial" charset="0"/>
              </a:rPr>
              <a:t>©KNHB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6188" y="5949950"/>
            <a:ext cx="261937" cy="207963"/>
          </a:xfrm>
        </p:spPr>
        <p:txBody>
          <a:bodyPr/>
          <a:lstStyle>
            <a:lvl1pPr>
              <a:defRPr sz="7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1876B74-5B45-4C55-8485-66AE0054806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61167" y="5949949"/>
            <a:ext cx="5292725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416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0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drie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2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1079500"/>
            <a:ext cx="56705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2" name="Rectangle 14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1412875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9" name="Rectangle 15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4292600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0" name="Rectangle 16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285273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1" name="Text Box 19"/>
          <p:cNvSpPr txBox="1">
            <a:spLocks noChangeArrowheads="1"/>
          </p:cNvSpPr>
          <p:nvPr userDrawn="1"/>
        </p:nvSpPr>
        <p:spPr bwMode="auto">
          <a:xfrm>
            <a:off x="917575" y="2060575"/>
            <a:ext cx="5761038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onder ‘- Object’ op het icoon linksonder.</a:t>
            </a:r>
          </a:p>
        </p:txBody>
      </p:sp>
      <p:sp>
        <p:nvSpPr>
          <p:cNvPr id="1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382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ier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2276475"/>
            <a:ext cx="74993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4" name="Rectangle 12"/>
          <p:cNvSpPr>
            <a:spLocks noGrp="1" noChangeArrowheads="1"/>
          </p:cNvSpPr>
          <p:nvPr>
            <p:ph sz="quarter" idx="3"/>
          </p:nvPr>
        </p:nvSpPr>
        <p:spPr>
          <a:xfrm>
            <a:off x="3708400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5" name="Rectangle 13"/>
          <p:cNvSpPr>
            <a:spLocks noGrp="1" noChangeArrowheads="1"/>
          </p:cNvSpPr>
          <p:nvPr>
            <p:ph sz="quarter" idx="4"/>
          </p:nvPr>
        </p:nvSpPr>
        <p:spPr>
          <a:xfrm>
            <a:off x="5418138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6" name="Text Box 14"/>
          <p:cNvSpPr txBox="1">
            <a:spLocks noChangeArrowheads="1"/>
          </p:cNvSpPr>
          <p:nvPr userDrawn="1"/>
        </p:nvSpPr>
        <p:spPr bwMode="auto">
          <a:xfrm>
            <a:off x="917575" y="3284538"/>
            <a:ext cx="7404100" cy="273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boven onder ‘- Object’ op het icoon linksonder.</a:t>
            </a:r>
          </a:p>
        </p:txBody>
      </p:sp>
      <p:sp>
        <p:nvSpPr>
          <p:cNvPr id="17" name="Rectangle 10"/>
          <p:cNvSpPr>
            <a:spLocks noGrp="1" noChangeArrowheads="1"/>
          </p:cNvSpPr>
          <p:nvPr>
            <p:ph sz="quarter" idx="4294967295"/>
          </p:nvPr>
        </p:nvSpPr>
        <p:spPr>
          <a:xfrm>
            <a:off x="288925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8" name="Rectangle 11"/>
          <p:cNvSpPr>
            <a:spLocks noGrp="1" noChangeArrowheads="1"/>
          </p:cNvSpPr>
          <p:nvPr>
            <p:ph sz="quarter" idx="4294967295"/>
          </p:nvPr>
        </p:nvSpPr>
        <p:spPr>
          <a:xfrm>
            <a:off x="1998663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925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54453-01CF-462F-B9C4-F89011DA4A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285750" y="569913"/>
            <a:ext cx="8567738" cy="5854700"/>
          </a:xfrm>
        </p:spPr>
        <p:txBody>
          <a:bodyPr/>
          <a:lstStyle/>
          <a:p>
            <a:endParaRPr lang="nl-NL" altLang="nl-NL" sz="1800" dirty="0"/>
          </a:p>
        </p:txBody>
      </p:sp>
    </p:spTree>
    <p:extLst>
      <p:ext uri="{BB962C8B-B14F-4D97-AF65-F5344CB8AC3E}">
        <p14:creationId xmlns:p14="http://schemas.microsoft.com/office/powerpoint/2010/main" val="150804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483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620713"/>
            <a:ext cx="749935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773238"/>
            <a:ext cx="74993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7575" y="6197600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7600"/>
            <a:ext cx="52927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60830" y="6197600"/>
            <a:ext cx="283169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 smtClean="0">
                <a:solidFill>
                  <a:srgbClr val="6B6D70"/>
                </a:solidFill>
              </a:defRPr>
            </a:lvl1pPr>
          </a:lstStyle>
          <a:p>
            <a:pPr>
              <a:defRPr/>
            </a:pPr>
            <a:fld id="{CB2A95AC-F647-4036-A846-347FC86FD0DD}" type="slidenum">
              <a:rPr lang="nl-NL" smtClean="0"/>
              <a:pPr>
                <a:defRPr/>
              </a:pPr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9" r:id="rId2"/>
    <p:sldLayoutId id="2147483825" r:id="rId3"/>
    <p:sldLayoutId id="2147483821" r:id="rId4"/>
    <p:sldLayoutId id="2147483804" r:id="rId5"/>
    <p:sldLayoutId id="2147483824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2pPr>
      <a:lvl3pPr marL="1162050" indent="-266700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3pPr>
      <a:lvl4pPr marL="1616075" indent="-274638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4pPr>
      <a:lvl5pPr marL="2058988" indent="-263525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5pPr>
      <a:lvl6pPr marL="25161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6pPr>
      <a:lvl7pPr marL="29733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7pPr>
      <a:lvl8pPr marL="34305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8pPr>
      <a:lvl9pPr marL="38877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89" y="1220980"/>
            <a:ext cx="6852019" cy="3356697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467544" y="548680"/>
            <a:ext cx="8131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Tekening 1: twee specifieke oefenvormen voor de keeper binnen een teamtraining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9552" y="4634327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/>
              <a:t>Oefening a: drie aanvallers (wit-1, -2 en -3) tegen een keeper</a:t>
            </a:r>
            <a:endParaRPr lang="nl-NL" sz="1200" dirty="0"/>
          </a:p>
          <a:p>
            <a:pPr lvl="0"/>
            <a:r>
              <a:rPr lang="nl-NL" sz="1200" dirty="0"/>
              <a:t>Wit-1 </a:t>
            </a:r>
            <a:r>
              <a:rPr lang="nl-NL" sz="1200" dirty="0" err="1"/>
              <a:t>passt</a:t>
            </a:r>
            <a:r>
              <a:rPr lang="nl-NL" sz="1200" dirty="0"/>
              <a:t> naar wit-2, die de bal op kop cirkel aanneemt. </a:t>
            </a:r>
          </a:p>
          <a:p>
            <a:pPr lvl="0"/>
            <a:r>
              <a:rPr lang="nl-NL" sz="1200" dirty="0"/>
              <a:t>Wit-2 bepaalt of hij zelf op doel pusht of de bal naar wit-3 in de cirkel speelt. </a:t>
            </a:r>
          </a:p>
          <a:p>
            <a:pPr lvl="0"/>
            <a:r>
              <a:rPr lang="nl-NL" sz="1200" dirty="0"/>
              <a:t>Wit-3 kiest ervoor om de bal meteen in het doel te tippen of om een 1:1 aan te gaan met de keeper. </a:t>
            </a:r>
          </a:p>
          <a:p>
            <a:r>
              <a:rPr lang="nl-NL" sz="1200" dirty="0"/>
              <a:t> </a:t>
            </a:r>
          </a:p>
          <a:p>
            <a:r>
              <a:rPr lang="nl-NL" sz="1200" i="1" dirty="0"/>
              <a:t>Oefening b: drie aanvallers (wit-1, -2 en -3) tegen een keeper en verdediger (geel-1)</a:t>
            </a:r>
            <a:endParaRPr lang="nl-NL" sz="1200" dirty="0"/>
          </a:p>
          <a:p>
            <a:pPr lvl="0"/>
            <a:r>
              <a:rPr lang="nl-NL" sz="1200" dirty="0"/>
              <a:t>Wit-1 komt langs de balk de cirkel binnen.</a:t>
            </a:r>
          </a:p>
          <a:p>
            <a:pPr lvl="0"/>
            <a:r>
              <a:rPr lang="nl-NL" sz="1200" dirty="0"/>
              <a:t>Wit-2 komt naar kop cirkel. </a:t>
            </a:r>
          </a:p>
          <a:p>
            <a:pPr lvl="0"/>
            <a:r>
              <a:rPr lang="nl-NL" sz="1200" dirty="0"/>
              <a:t>Wit-3 komt uit rond de strafbalstip.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882440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">
  <a:themeElements>
    <a:clrScheme name="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e_Uitgebreid - nieuw.potx" id="{54A77163-316A-43CD-835D-CC2B83459086}" vid="{D0883BCD-E09E-4701-A179-017A985E20DE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83</Words>
  <Application>Microsoft Office PowerPoint</Application>
  <PresentationFormat>Diavoorstelling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Ward Visser</dc:creator>
  <cp:lastModifiedBy>Elke Thijssen</cp:lastModifiedBy>
  <cp:revision>40</cp:revision>
  <dcterms:created xsi:type="dcterms:W3CDTF">2012-06-18T14:39:03Z</dcterms:created>
  <dcterms:modified xsi:type="dcterms:W3CDTF">2016-12-28T09:47:32Z</dcterms:modified>
</cp:coreProperties>
</file>