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113" d="100"/>
          <a:sy n="113" d="100"/>
        </p:scale>
        <p:origin x="-95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28-12-2016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28-12-2016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89" y="1220980"/>
            <a:ext cx="6852019" cy="335669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67544" y="548680"/>
            <a:ext cx="813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Tekening 1: twee specifieke oefenvormen voor de keeper binnen een teamtraining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39552" y="4634327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Oefening a: drie aanvallers (wit-1, -2 en -3) tegen een keeper</a:t>
            </a:r>
            <a:endParaRPr lang="nl-NL" sz="1200" dirty="0"/>
          </a:p>
          <a:p>
            <a:pPr lvl="0"/>
            <a:r>
              <a:rPr lang="nl-NL" sz="1200" dirty="0"/>
              <a:t>Wit-1 </a:t>
            </a:r>
            <a:r>
              <a:rPr lang="nl-NL" sz="1200" dirty="0" err="1"/>
              <a:t>passt</a:t>
            </a:r>
            <a:r>
              <a:rPr lang="nl-NL" sz="1200" dirty="0"/>
              <a:t> naar wit-2, die de bal op kop cirkel aanneemt. </a:t>
            </a:r>
          </a:p>
          <a:p>
            <a:pPr lvl="0"/>
            <a:r>
              <a:rPr lang="nl-NL" sz="1200" dirty="0"/>
              <a:t>Wit-2 bepaalt of hij zelf op doel pusht of de bal naar wit-3 in de cirkel speelt. </a:t>
            </a:r>
          </a:p>
          <a:p>
            <a:pPr lvl="0"/>
            <a:r>
              <a:rPr lang="nl-NL" sz="1200" dirty="0"/>
              <a:t>Wit-3 kiest ervoor om de bal meteen in het doel te tippen of om een 1:1 aan te gaan met de keeper. </a:t>
            </a:r>
          </a:p>
          <a:p>
            <a:r>
              <a:rPr lang="nl-NL" sz="1200" dirty="0"/>
              <a:t> </a:t>
            </a:r>
          </a:p>
          <a:p>
            <a:r>
              <a:rPr lang="nl-NL" sz="1200" i="1" dirty="0"/>
              <a:t>Oefening b: drie aanvallers (wit-1, -2 en -3) tegen een keeper en verdediger (geel-1)</a:t>
            </a:r>
            <a:endParaRPr lang="nl-NL" sz="1200" dirty="0"/>
          </a:p>
          <a:p>
            <a:pPr lvl="0"/>
            <a:r>
              <a:rPr lang="nl-NL" sz="1200" dirty="0"/>
              <a:t>Wit-1 komt langs de balk de cirkel binnen.</a:t>
            </a:r>
          </a:p>
          <a:p>
            <a:pPr lvl="0"/>
            <a:r>
              <a:rPr lang="nl-NL" sz="1200" dirty="0"/>
              <a:t>Wit-2 komt naar kop cirkel. </a:t>
            </a:r>
          </a:p>
          <a:p>
            <a:pPr lvl="0"/>
            <a:r>
              <a:rPr lang="nl-NL" sz="1200" dirty="0"/>
              <a:t>Wit-3 komt uit rond de strafbalstip.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83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40</cp:revision>
  <dcterms:created xsi:type="dcterms:W3CDTF">2012-06-18T14:39:03Z</dcterms:created>
  <dcterms:modified xsi:type="dcterms:W3CDTF">2016-12-28T09:47:32Z</dcterms:modified>
</cp:coreProperties>
</file>