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B6D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701" autoAdjust="0"/>
  </p:normalViewPr>
  <p:slideViewPr>
    <p:cSldViewPr snapToObjects="1">
      <p:cViewPr>
        <p:scale>
          <a:sx n="111" d="100"/>
          <a:sy n="111" d="100"/>
        </p:scale>
        <p:origin x="-984" y="-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043AB7F0-DC33-41B9-A5DB-D7CF6BA49C55}" type="datetime1">
              <a:rPr lang="nl-NL" smtClean="0"/>
              <a:pPr>
                <a:defRPr/>
              </a:pPr>
              <a:t>28-12-2016</a:t>
            </a:fld>
            <a:endParaRPr lang="nl-NL"/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9B3C6B95-0988-4842-B243-78ED99E9005F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000433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A7775EEE-8ED2-4E80-BDE5-7B04DCCA2099}" type="datetime1">
              <a:rPr lang="nl-NL" smtClean="0"/>
              <a:pPr>
                <a:defRPr/>
              </a:pPr>
              <a:t>28-12-2016</a:t>
            </a:fld>
            <a:endParaRPr lang="nl-NL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37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/>
              <a:t>Klik om de opmaakprofielen van de modeltekst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337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37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B563D473-E151-4217-9347-4C48512719C5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976369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7575" y="2130425"/>
            <a:ext cx="7381875" cy="1470025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nl-NL" noProof="0"/>
              <a:t>Klik om de stijl te bewerken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7575" y="3886200"/>
            <a:ext cx="7345363" cy="1752600"/>
          </a:xfrm>
        </p:spPr>
        <p:txBody>
          <a:bodyPr/>
          <a:lstStyle>
            <a:lvl1pPr marL="0" indent="0">
              <a:buFont typeface="Verdana" pitchFamily="34" charset="0"/>
              <a:buNone/>
              <a:defRPr/>
            </a:lvl1pPr>
          </a:lstStyle>
          <a:p>
            <a:pPr lvl="0"/>
            <a:r>
              <a:rPr lang="nl-NL" noProof="0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17575" y="5949950"/>
            <a:ext cx="2459038" cy="207963"/>
          </a:xfrm>
        </p:spPr>
        <p:txBody>
          <a:bodyPr/>
          <a:lstStyle>
            <a:lvl1pPr>
              <a:defRPr sz="700"/>
            </a:lvl1pPr>
          </a:lstStyle>
          <a:p>
            <a:pPr>
              <a:defRPr/>
            </a:pPr>
            <a:r>
              <a:rPr lang="nl-NL" dirty="0"/>
              <a:t>Uitgave  </a:t>
            </a:r>
            <a:r>
              <a:rPr lang="en-US" dirty="0">
                <a:cs typeface="Arial" charset="0"/>
              </a:rPr>
              <a:t>©KNHB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866188" y="5949950"/>
            <a:ext cx="261937" cy="207963"/>
          </a:xfrm>
        </p:spPr>
        <p:txBody>
          <a:bodyPr/>
          <a:lstStyle>
            <a:lvl1pPr>
              <a:defRPr sz="7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31876B74-5B45-4C55-8485-66AE00548062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61167" y="5949949"/>
            <a:ext cx="5292725" cy="207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800"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24161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918323-D5B5-43E2-9469-C5DBA14963FF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2903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drie objecten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2"/>
          <p:cNvSpPr>
            <a:spLocks noGrp="1" noChangeArrowheads="1"/>
          </p:cNvSpPr>
          <p:nvPr>
            <p:ph type="title" sz="quarter"/>
          </p:nvPr>
        </p:nvSpPr>
        <p:spPr>
          <a:xfrm>
            <a:off x="917575" y="1079500"/>
            <a:ext cx="5670550" cy="782638"/>
          </a:xfrm>
        </p:spPr>
        <p:txBody>
          <a:bodyPr/>
          <a:lstStyle/>
          <a:p>
            <a:pPr eaLnBrk="1" hangingPunct="1"/>
            <a:endParaRPr lang="nl-NL" altLang="nl-NL"/>
          </a:p>
        </p:txBody>
      </p:sp>
      <p:sp>
        <p:nvSpPr>
          <p:cNvPr id="12" name="Rectangle 14"/>
          <p:cNvSpPr>
            <a:spLocks noGrp="1" noChangeArrowheads="1"/>
          </p:cNvSpPr>
          <p:nvPr>
            <p:ph sz="quarter" idx="4294967295"/>
          </p:nvPr>
        </p:nvSpPr>
        <p:spPr>
          <a:xfrm>
            <a:off x="7143750" y="1412875"/>
            <a:ext cx="1709738" cy="1439863"/>
          </a:xfrm>
        </p:spPr>
        <p:txBody>
          <a:bodyPr/>
          <a:lstStyle/>
          <a:p>
            <a:pPr eaLnBrk="1" hangingPunct="1"/>
            <a:endParaRPr lang="nl-NL" altLang="nl-NL" sz="1400"/>
          </a:p>
        </p:txBody>
      </p:sp>
      <p:sp>
        <p:nvSpPr>
          <p:cNvPr id="19" name="Rectangle 15"/>
          <p:cNvSpPr>
            <a:spLocks noGrp="1" noChangeArrowheads="1"/>
          </p:cNvSpPr>
          <p:nvPr>
            <p:ph sz="quarter" idx="4294967295"/>
          </p:nvPr>
        </p:nvSpPr>
        <p:spPr>
          <a:xfrm>
            <a:off x="7143750" y="4292600"/>
            <a:ext cx="1709738" cy="1439863"/>
          </a:xfrm>
        </p:spPr>
        <p:txBody>
          <a:bodyPr/>
          <a:lstStyle/>
          <a:p>
            <a:pPr eaLnBrk="1" hangingPunct="1"/>
            <a:endParaRPr lang="nl-NL" altLang="nl-NL" sz="1400"/>
          </a:p>
        </p:txBody>
      </p:sp>
      <p:sp>
        <p:nvSpPr>
          <p:cNvPr id="20" name="Rectangle 16"/>
          <p:cNvSpPr>
            <a:spLocks noGrp="1" noChangeArrowheads="1"/>
          </p:cNvSpPr>
          <p:nvPr>
            <p:ph sz="quarter" idx="4294967295"/>
          </p:nvPr>
        </p:nvSpPr>
        <p:spPr>
          <a:xfrm>
            <a:off x="7143750" y="2852738"/>
            <a:ext cx="1709738" cy="1439862"/>
          </a:xfrm>
        </p:spPr>
        <p:txBody>
          <a:bodyPr/>
          <a:lstStyle/>
          <a:p>
            <a:pPr eaLnBrk="1" hangingPunct="1"/>
            <a:endParaRPr lang="nl-NL" altLang="nl-NL" sz="1400"/>
          </a:p>
        </p:txBody>
      </p:sp>
      <p:sp>
        <p:nvSpPr>
          <p:cNvPr id="21" name="Text Box 19"/>
          <p:cNvSpPr txBox="1">
            <a:spLocks noChangeArrowheads="1"/>
          </p:cNvSpPr>
          <p:nvPr userDrawn="1"/>
        </p:nvSpPr>
        <p:spPr bwMode="auto">
          <a:xfrm>
            <a:off x="917575" y="2060575"/>
            <a:ext cx="5761038" cy="3600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266700" indent="-266700"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lnSpc>
                <a:spcPts val="2200"/>
              </a:lnSpc>
              <a:spcBef>
                <a:spcPct val="50000"/>
              </a:spcBef>
              <a:buFont typeface="Verdana" panose="020B0604030504040204" pitchFamily="34" charset="0"/>
              <a:buChar char="–"/>
            </a:pPr>
            <a:r>
              <a:rPr lang="nl-NL" altLang="nl-NL" dirty="0"/>
              <a:t>Plaatje toevoegen?</a:t>
            </a:r>
            <a:br>
              <a:rPr lang="nl-NL" altLang="nl-NL" dirty="0"/>
            </a:br>
            <a:r>
              <a:rPr lang="nl-NL" altLang="nl-NL" dirty="0"/>
              <a:t>Klik onder ‘- Object’ op het icoon linksonder.</a:t>
            </a:r>
          </a:p>
        </p:txBody>
      </p:sp>
      <p:sp>
        <p:nvSpPr>
          <p:cNvPr id="1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17575" y="6197600"/>
            <a:ext cx="2133600" cy="2794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197600"/>
            <a:ext cx="5292725" cy="2794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860830" y="6197600"/>
            <a:ext cx="283169" cy="2794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918323-D5B5-43E2-9469-C5DBA14963FF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238292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vier objecten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9"/>
          <p:cNvSpPr>
            <a:spLocks noGrp="1" noChangeArrowheads="1"/>
          </p:cNvSpPr>
          <p:nvPr>
            <p:ph type="title" sz="quarter"/>
          </p:nvPr>
        </p:nvSpPr>
        <p:spPr>
          <a:xfrm>
            <a:off x="917575" y="2276475"/>
            <a:ext cx="7499350" cy="782638"/>
          </a:xfrm>
        </p:spPr>
        <p:txBody>
          <a:bodyPr/>
          <a:lstStyle/>
          <a:p>
            <a:pPr eaLnBrk="1" hangingPunct="1"/>
            <a:endParaRPr lang="nl-NL" altLang="nl-NL"/>
          </a:p>
        </p:txBody>
      </p:sp>
      <p:sp>
        <p:nvSpPr>
          <p:cNvPr id="14" name="Rectangle 12"/>
          <p:cNvSpPr>
            <a:spLocks noGrp="1" noChangeArrowheads="1"/>
          </p:cNvSpPr>
          <p:nvPr>
            <p:ph sz="quarter" idx="3"/>
          </p:nvPr>
        </p:nvSpPr>
        <p:spPr>
          <a:xfrm>
            <a:off x="3708400" y="585788"/>
            <a:ext cx="1709738" cy="1439862"/>
          </a:xfrm>
        </p:spPr>
        <p:txBody>
          <a:bodyPr/>
          <a:lstStyle/>
          <a:p>
            <a:pPr eaLnBrk="1" hangingPunct="1"/>
            <a:endParaRPr lang="nl-NL" altLang="nl-NL" sz="1400"/>
          </a:p>
        </p:txBody>
      </p:sp>
      <p:sp>
        <p:nvSpPr>
          <p:cNvPr id="15" name="Rectangle 13"/>
          <p:cNvSpPr>
            <a:spLocks noGrp="1" noChangeArrowheads="1"/>
          </p:cNvSpPr>
          <p:nvPr>
            <p:ph sz="quarter" idx="4"/>
          </p:nvPr>
        </p:nvSpPr>
        <p:spPr>
          <a:xfrm>
            <a:off x="5418138" y="585788"/>
            <a:ext cx="1709737" cy="1439862"/>
          </a:xfrm>
        </p:spPr>
        <p:txBody>
          <a:bodyPr/>
          <a:lstStyle/>
          <a:p>
            <a:pPr eaLnBrk="1" hangingPunct="1"/>
            <a:endParaRPr lang="nl-NL" altLang="nl-NL" sz="1400"/>
          </a:p>
        </p:txBody>
      </p:sp>
      <p:sp>
        <p:nvSpPr>
          <p:cNvPr id="16" name="Text Box 14"/>
          <p:cNvSpPr txBox="1">
            <a:spLocks noChangeArrowheads="1"/>
          </p:cNvSpPr>
          <p:nvPr userDrawn="1"/>
        </p:nvSpPr>
        <p:spPr bwMode="auto">
          <a:xfrm>
            <a:off x="917575" y="3284538"/>
            <a:ext cx="7404100" cy="273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266700" indent="-266700"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lnSpc>
                <a:spcPts val="2200"/>
              </a:lnSpc>
              <a:spcBef>
                <a:spcPct val="50000"/>
              </a:spcBef>
              <a:buFont typeface="Verdana" panose="020B0604030504040204" pitchFamily="34" charset="0"/>
              <a:buChar char="–"/>
            </a:pPr>
            <a:r>
              <a:rPr lang="nl-NL" altLang="nl-NL" dirty="0"/>
              <a:t>Plaatje toevoegen?</a:t>
            </a:r>
            <a:br>
              <a:rPr lang="nl-NL" altLang="nl-NL" dirty="0"/>
            </a:br>
            <a:r>
              <a:rPr lang="nl-NL" altLang="nl-NL" dirty="0"/>
              <a:t>Klik boven onder ‘- Object’ op het icoon linksonder.</a:t>
            </a:r>
          </a:p>
        </p:txBody>
      </p:sp>
      <p:sp>
        <p:nvSpPr>
          <p:cNvPr id="17" name="Rectangle 10"/>
          <p:cNvSpPr>
            <a:spLocks noGrp="1" noChangeArrowheads="1"/>
          </p:cNvSpPr>
          <p:nvPr>
            <p:ph sz="quarter" idx="4294967295"/>
          </p:nvPr>
        </p:nvSpPr>
        <p:spPr>
          <a:xfrm>
            <a:off x="288925" y="585788"/>
            <a:ext cx="1709738" cy="1439862"/>
          </a:xfrm>
        </p:spPr>
        <p:txBody>
          <a:bodyPr/>
          <a:lstStyle/>
          <a:p>
            <a:pPr eaLnBrk="1" hangingPunct="1"/>
            <a:endParaRPr lang="nl-NL" altLang="nl-NL" sz="1400"/>
          </a:p>
        </p:txBody>
      </p:sp>
      <p:sp>
        <p:nvSpPr>
          <p:cNvPr id="18" name="Rectangle 11"/>
          <p:cNvSpPr>
            <a:spLocks noGrp="1" noChangeArrowheads="1"/>
          </p:cNvSpPr>
          <p:nvPr>
            <p:ph sz="quarter" idx="4294967295"/>
          </p:nvPr>
        </p:nvSpPr>
        <p:spPr>
          <a:xfrm>
            <a:off x="1998663" y="585788"/>
            <a:ext cx="1709737" cy="1439862"/>
          </a:xfrm>
        </p:spPr>
        <p:txBody>
          <a:bodyPr/>
          <a:lstStyle/>
          <a:p>
            <a:pPr eaLnBrk="1" hangingPunct="1"/>
            <a:endParaRPr lang="nl-NL" altLang="nl-NL" sz="1400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17575" y="6197600"/>
            <a:ext cx="2133600" cy="2794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2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197600"/>
            <a:ext cx="5292725" cy="2794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860830" y="6197600"/>
            <a:ext cx="283169" cy="2794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918323-D5B5-43E2-9469-C5DBA14963FF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89258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D54453-01CF-462F-B9C4-F89011DA4A25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  <p:sp>
        <p:nvSpPr>
          <p:cNvPr id="5" name="Tijdelijke aanduiding voor inhoud 2"/>
          <p:cNvSpPr>
            <a:spLocks noGrp="1"/>
          </p:cNvSpPr>
          <p:nvPr>
            <p:ph idx="1"/>
          </p:nvPr>
        </p:nvSpPr>
        <p:spPr>
          <a:xfrm>
            <a:off x="285750" y="569913"/>
            <a:ext cx="8567738" cy="5854700"/>
          </a:xfrm>
        </p:spPr>
        <p:txBody>
          <a:bodyPr/>
          <a:lstStyle/>
          <a:p>
            <a:endParaRPr lang="nl-NL" altLang="nl-NL" sz="1800" dirty="0"/>
          </a:p>
        </p:txBody>
      </p:sp>
    </p:spTree>
    <p:extLst>
      <p:ext uri="{BB962C8B-B14F-4D97-AF65-F5344CB8AC3E}">
        <p14:creationId xmlns:p14="http://schemas.microsoft.com/office/powerpoint/2010/main" val="1508044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 2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918323-D5B5-43E2-9469-C5DBA14963FF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44833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8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7575" y="620713"/>
            <a:ext cx="7499350" cy="782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7575" y="1773238"/>
            <a:ext cx="7499350" cy="435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7575" y="6197600"/>
            <a:ext cx="2133600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8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197600"/>
            <a:ext cx="5292725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8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860830" y="6197600"/>
            <a:ext cx="283169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800" smtClean="0">
                <a:solidFill>
                  <a:srgbClr val="6B6D70"/>
                </a:solidFill>
              </a:defRPr>
            </a:lvl1pPr>
          </a:lstStyle>
          <a:p>
            <a:pPr>
              <a:defRPr/>
            </a:pPr>
            <a:fld id="{CB2A95AC-F647-4036-A846-347FC86FD0DD}" type="slidenum">
              <a:rPr lang="nl-NL" smtClean="0"/>
              <a:pPr>
                <a:defRPr/>
              </a:pPr>
              <a:t>‹nr.›</a:t>
            </a:fld>
            <a:endParaRPr lang="nl-N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0" r:id="rId1"/>
    <p:sldLayoutId id="2147483809" r:id="rId2"/>
    <p:sldLayoutId id="2147483825" r:id="rId3"/>
    <p:sldLayoutId id="2147483821" r:id="rId4"/>
    <p:sldLayoutId id="2147483804" r:id="rId5"/>
    <p:sldLayoutId id="2147483824" r:id="rId6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Verdana" pitchFamily="34" charset="0"/>
        </a:defRPr>
      </a:lvl9pPr>
    </p:titleStyle>
    <p:bodyStyle>
      <a:lvl1pPr marL="271463" indent="-271463" algn="l" rtl="0" eaLnBrk="0" fontAlgn="base" hangingPunct="0">
        <a:spcBef>
          <a:spcPct val="0"/>
        </a:spcBef>
        <a:spcAft>
          <a:spcPct val="100000"/>
        </a:spcAft>
        <a:buFont typeface="Verdana" panose="020B0604030504040204" pitchFamily="34" charset="0"/>
        <a:buChar char="–"/>
        <a:defRPr>
          <a:solidFill>
            <a:schemeClr val="bg1"/>
          </a:solidFill>
          <a:latin typeface="+mn-lt"/>
          <a:ea typeface="+mn-ea"/>
          <a:cs typeface="+mn-cs"/>
        </a:defRPr>
      </a:lvl1pPr>
      <a:lvl2pPr marL="715963" indent="-265113" algn="l" rtl="0" eaLnBrk="0" fontAlgn="base" hangingPunct="0">
        <a:spcBef>
          <a:spcPct val="0"/>
        </a:spcBef>
        <a:spcAft>
          <a:spcPct val="100000"/>
        </a:spcAft>
        <a:buFont typeface="Verdana" panose="020B0604030504040204" pitchFamily="34" charset="0"/>
        <a:buChar char="–"/>
        <a:defRPr>
          <a:solidFill>
            <a:schemeClr val="bg1"/>
          </a:solidFill>
          <a:latin typeface="+mn-lt"/>
        </a:defRPr>
      </a:lvl2pPr>
      <a:lvl3pPr marL="1162050" indent="-266700" algn="l" rtl="0" eaLnBrk="0" fontAlgn="base" hangingPunct="0">
        <a:spcBef>
          <a:spcPct val="0"/>
        </a:spcBef>
        <a:spcAft>
          <a:spcPct val="100000"/>
        </a:spcAft>
        <a:buFont typeface="Verdana" panose="020B0604030504040204" pitchFamily="34" charset="0"/>
        <a:buChar char="–"/>
        <a:defRPr>
          <a:solidFill>
            <a:schemeClr val="bg1"/>
          </a:solidFill>
          <a:latin typeface="+mn-lt"/>
        </a:defRPr>
      </a:lvl3pPr>
      <a:lvl4pPr marL="1616075" indent="-274638" algn="l" rtl="0" eaLnBrk="0" fontAlgn="base" hangingPunct="0">
        <a:spcBef>
          <a:spcPct val="0"/>
        </a:spcBef>
        <a:spcAft>
          <a:spcPct val="100000"/>
        </a:spcAft>
        <a:buFont typeface="Verdana" panose="020B0604030504040204" pitchFamily="34" charset="0"/>
        <a:buChar char="–"/>
        <a:defRPr>
          <a:solidFill>
            <a:schemeClr val="bg1"/>
          </a:solidFill>
          <a:latin typeface="+mn-lt"/>
        </a:defRPr>
      </a:lvl4pPr>
      <a:lvl5pPr marL="2058988" indent="-263525" algn="l" rtl="0" eaLnBrk="0" fontAlgn="base" hangingPunct="0">
        <a:spcBef>
          <a:spcPct val="0"/>
        </a:spcBef>
        <a:spcAft>
          <a:spcPct val="100000"/>
        </a:spcAft>
        <a:buFont typeface="Verdana" panose="020B0604030504040204" pitchFamily="34" charset="0"/>
        <a:buChar char="–"/>
        <a:defRPr>
          <a:solidFill>
            <a:schemeClr val="bg1"/>
          </a:solidFill>
          <a:latin typeface="+mn-lt"/>
        </a:defRPr>
      </a:lvl5pPr>
      <a:lvl6pPr marL="2516188" indent="-263525" algn="l" rtl="0" eaLnBrk="1" fontAlgn="base" hangingPunct="1">
        <a:spcBef>
          <a:spcPct val="0"/>
        </a:spcBef>
        <a:spcAft>
          <a:spcPct val="100000"/>
        </a:spcAft>
        <a:buFont typeface="Verdana" pitchFamily="34" charset="0"/>
        <a:buChar char="–"/>
        <a:defRPr>
          <a:solidFill>
            <a:schemeClr val="bg1"/>
          </a:solidFill>
          <a:latin typeface="+mn-lt"/>
        </a:defRPr>
      </a:lvl6pPr>
      <a:lvl7pPr marL="2973388" indent="-263525" algn="l" rtl="0" eaLnBrk="1" fontAlgn="base" hangingPunct="1">
        <a:spcBef>
          <a:spcPct val="0"/>
        </a:spcBef>
        <a:spcAft>
          <a:spcPct val="100000"/>
        </a:spcAft>
        <a:buFont typeface="Verdana" pitchFamily="34" charset="0"/>
        <a:buChar char="–"/>
        <a:defRPr>
          <a:solidFill>
            <a:schemeClr val="bg1"/>
          </a:solidFill>
          <a:latin typeface="+mn-lt"/>
        </a:defRPr>
      </a:lvl7pPr>
      <a:lvl8pPr marL="3430588" indent="-263525" algn="l" rtl="0" eaLnBrk="1" fontAlgn="base" hangingPunct="1">
        <a:spcBef>
          <a:spcPct val="0"/>
        </a:spcBef>
        <a:spcAft>
          <a:spcPct val="100000"/>
        </a:spcAft>
        <a:buFont typeface="Verdana" pitchFamily="34" charset="0"/>
        <a:buChar char="–"/>
        <a:defRPr>
          <a:solidFill>
            <a:schemeClr val="bg1"/>
          </a:solidFill>
          <a:latin typeface="+mn-lt"/>
        </a:defRPr>
      </a:lvl8pPr>
      <a:lvl9pPr marL="3887788" indent="-263525" algn="l" rtl="0" eaLnBrk="1" fontAlgn="base" hangingPunct="1">
        <a:spcBef>
          <a:spcPct val="0"/>
        </a:spcBef>
        <a:spcAft>
          <a:spcPct val="100000"/>
        </a:spcAft>
        <a:buFont typeface="Verdana" pitchFamily="34" charset="0"/>
        <a:buChar char="–"/>
        <a:defRPr>
          <a:solidFill>
            <a:schemeClr val="bg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57152"/>
            <a:ext cx="7499350" cy="468386"/>
          </a:xfrm>
        </p:spPr>
        <p:txBody>
          <a:bodyPr/>
          <a:lstStyle/>
          <a:p>
            <a:pPr eaLnBrk="1" hangingPunct="1"/>
            <a:r>
              <a:rPr lang="nl-NL" dirty="0"/>
              <a:t>Tekening 1 - Spelopbouw met 2 man (L-formatie)</a:t>
            </a:r>
          </a:p>
        </p:txBody>
      </p:sp>
      <p:pic>
        <p:nvPicPr>
          <p:cNvPr id="5" name="Afbeelding 14" descr="zaalveld2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332656" y="1200150"/>
            <a:ext cx="755650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val 10"/>
          <p:cNvSpPr>
            <a:spLocks noChangeArrowheads="1"/>
          </p:cNvSpPr>
          <p:nvPr/>
        </p:nvSpPr>
        <p:spPr bwMode="auto">
          <a:xfrm>
            <a:off x="1051769" y="4838700"/>
            <a:ext cx="217488" cy="2159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buFontTx/>
              <a:buNone/>
            </a:pPr>
            <a:r>
              <a:rPr lang="en-US" sz="1600" b="1">
                <a:solidFill>
                  <a:srgbClr val="FFFF00"/>
                </a:solidFill>
                <a:latin typeface="+mn-lt"/>
              </a:rPr>
              <a:t>1</a:t>
            </a:r>
            <a:endParaRPr lang="nl-NL" sz="1600" b="1">
              <a:solidFill>
                <a:srgbClr val="FFFF00"/>
              </a:solidFill>
              <a:latin typeface="+mn-lt"/>
            </a:endParaRPr>
          </a:p>
        </p:txBody>
      </p:sp>
      <p:sp>
        <p:nvSpPr>
          <p:cNvPr id="7" name="Oval 10"/>
          <p:cNvSpPr>
            <a:spLocks noChangeArrowheads="1"/>
          </p:cNvSpPr>
          <p:nvPr/>
        </p:nvSpPr>
        <p:spPr bwMode="auto">
          <a:xfrm>
            <a:off x="3480644" y="4695825"/>
            <a:ext cx="217488" cy="2159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buFontTx/>
              <a:buNone/>
            </a:pPr>
            <a:r>
              <a:rPr lang="en-US" sz="1600" b="1">
                <a:solidFill>
                  <a:srgbClr val="FFFF00"/>
                </a:solidFill>
                <a:latin typeface="+mn-lt"/>
              </a:rPr>
              <a:t>2</a:t>
            </a:r>
            <a:endParaRPr lang="nl-NL" sz="1600" b="1">
              <a:solidFill>
                <a:srgbClr val="FFFF00"/>
              </a:solidFill>
              <a:latin typeface="+mn-lt"/>
            </a:endParaRPr>
          </a:p>
        </p:txBody>
      </p:sp>
      <p:sp>
        <p:nvSpPr>
          <p:cNvPr id="8" name="Oval 10"/>
          <p:cNvSpPr>
            <a:spLocks noChangeArrowheads="1"/>
          </p:cNvSpPr>
          <p:nvPr/>
        </p:nvSpPr>
        <p:spPr bwMode="auto">
          <a:xfrm>
            <a:off x="908894" y="3695700"/>
            <a:ext cx="217488" cy="2159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buFontTx/>
              <a:buNone/>
            </a:pPr>
            <a:r>
              <a:rPr lang="en-US" sz="1600" b="1" dirty="0">
                <a:solidFill>
                  <a:srgbClr val="FFFF00"/>
                </a:solidFill>
              </a:rPr>
              <a:t>3</a:t>
            </a:r>
            <a:endParaRPr lang="nl-NL" sz="1600" b="1" dirty="0">
              <a:solidFill>
                <a:srgbClr val="FFFF00"/>
              </a:solidFill>
            </a:endParaRPr>
          </a:p>
        </p:txBody>
      </p:sp>
      <p:sp>
        <p:nvSpPr>
          <p:cNvPr id="9" name="Oval 10"/>
          <p:cNvSpPr>
            <a:spLocks noChangeArrowheads="1"/>
          </p:cNvSpPr>
          <p:nvPr/>
        </p:nvSpPr>
        <p:spPr bwMode="auto">
          <a:xfrm>
            <a:off x="2623394" y="2409825"/>
            <a:ext cx="217488" cy="2159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buFontTx/>
              <a:buNone/>
            </a:pPr>
            <a:r>
              <a:rPr lang="en-US" sz="1600" b="1">
                <a:solidFill>
                  <a:srgbClr val="FFFF00"/>
                </a:solidFill>
                <a:latin typeface="+mn-lt"/>
              </a:rPr>
              <a:t>5</a:t>
            </a:r>
            <a:endParaRPr lang="nl-NL" sz="1600" b="1">
              <a:solidFill>
                <a:srgbClr val="FFFF00"/>
              </a:solidFill>
              <a:latin typeface="+mn-lt"/>
            </a:endParaRPr>
          </a:p>
        </p:txBody>
      </p:sp>
      <p:sp>
        <p:nvSpPr>
          <p:cNvPr id="10" name="Oval 10"/>
          <p:cNvSpPr>
            <a:spLocks noChangeArrowheads="1"/>
          </p:cNvSpPr>
          <p:nvPr/>
        </p:nvSpPr>
        <p:spPr bwMode="auto">
          <a:xfrm>
            <a:off x="1123207" y="2052638"/>
            <a:ext cx="217487" cy="2159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buFontTx/>
              <a:buNone/>
            </a:pPr>
            <a:r>
              <a:rPr lang="en-US" sz="1600" b="1">
                <a:solidFill>
                  <a:srgbClr val="FFFF00"/>
                </a:solidFill>
                <a:latin typeface="+mn-lt"/>
              </a:rPr>
              <a:t>4</a:t>
            </a:r>
            <a:endParaRPr lang="nl-NL" sz="1600" b="1">
              <a:solidFill>
                <a:srgbClr val="FFFF00"/>
              </a:solidFill>
              <a:latin typeface="+mn-lt"/>
            </a:endParaRPr>
          </a:p>
        </p:txBody>
      </p:sp>
      <p:sp>
        <p:nvSpPr>
          <p:cNvPr id="11" name="Ovaal 10"/>
          <p:cNvSpPr/>
          <p:nvPr/>
        </p:nvSpPr>
        <p:spPr>
          <a:xfrm>
            <a:off x="1694707" y="2767013"/>
            <a:ext cx="1643062" cy="1857375"/>
          </a:xfrm>
          <a:prstGeom prst="ellipse">
            <a:avLst/>
          </a:prstGeom>
          <a:noFill/>
          <a:ln>
            <a:solidFill>
              <a:srgbClr val="00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 sz="1600" b="1">
              <a:solidFill>
                <a:srgbClr val="FFFF00"/>
              </a:solidFill>
              <a:ea typeface="ＭＳ Ｐゴシック" pitchFamily="-111" charset="-128"/>
            </a:endParaRPr>
          </a:p>
        </p:txBody>
      </p:sp>
      <p:sp>
        <p:nvSpPr>
          <p:cNvPr id="12" name="Oval 10"/>
          <p:cNvSpPr>
            <a:spLocks noChangeArrowheads="1"/>
          </p:cNvSpPr>
          <p:nvPr/>
        </p:nvSpPr>
        <p:spPr bwMode="auto">
          <a:xfrm>
            <a:off x="2324944" y="5848350"/>
            <a:ext cx="217488" cy="2159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nl-NL" sz="1600" b="1">
              <a:solidFill>
                <a:srgbClr val="FFFF00"/>
              </a:solidFill>
              <a:latin typeface="+mn-lt"/>
            </a:endParaRPr>
          </a:p>
        </p:txBody>
      </p:sp>
      <p:cxnSp>
        <p:nvCxnSpPr>
          <p:cNvPr id="13" name="Rechte verbindingslijn met pijl 12"/>
          <p:cNvCxnSpPr/>
          <p:nvPr/>
        </p:nvCxnSpPr>
        <p:spPr>
          <a:xfrm flipV="1">
            <a:off x="1337519" y="4838700"/>
            <a:ext cx="2071688" cy="7143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echte verbindingslijn met pijl 13"/>
          <p:cNvCxnSpPr/>
          <p:nvPr/>
        </p:nvCxnSpPr>
        <p:spPr>
          <a:xfrm rot="10800000" flipV="1">
            <a:off x="1337519" y="4910138"/>
            <a:ext cx="2143125" cy="6985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3"/>
          <p:cNvSpPr txBox="1">
            <a:spLocks noChangeArrowheads="1"/>
          </p:cNvSpPr>
          <p:nvPr/>
        </p:nvSpPr>
        <p:spPr bwMode="auto">
          <a:xfrm>
            <a:off x="4495490" y="1096244"/>
            <a:ext cx="4273522" cy="51410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1463" indent="-271463" algn="l" rtl="0" eaLnBrk="0" fontAlgn="base" hangingPunct="0">
              <a:spcBef>
                <a:spcPct val="0"/>
              </a:spcBef>
              <a:spcAft>
                <a:spcPct val="100000"/>
              </a:spcAft>
              <a:buFont typeface="Verdana" pitchFamily="34" charset="0"/>
              <a:buChar char="–"/>
              <a:defRPr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15963" indent="-265113" algn="l" rtl="0" eaLnBrk="0" fontAlgn="base" hangingPunct="0">
              <a:spcBef>
                <a:spcPct val="0"/>
              </a:spcBef>
              <a:spcAft>
                <a:spcPct val="100000"/>
              </a:spcAft>
              <a:buFont typeface="Verdana" pitchFamily="34" charset="0"/>
              <a:buChar char="–"/>
              <a:defRPr>
                <a:solidFill>
                  <a:schemeClr val="bg1"/>
                </a:solidFill>
                <a:latin typeface="+mn-lt"/>
              </a:defRPr>
            </a:lvl2pPr>
            <a:lvl3pPr marL="1162050" indent="-266700" algn="l" rtl="0" eaLnBrk="0" fontAlgn="base" hangingPunct="0">
              <a:spcBef>
                <a:spcPct val="0"/>
              </a:spcBef>
              <a:spcAft>
                <a:spcPct val="100000"/>
              </a:spcAft>
              <a:buFont typeface="Verdana" pitchFamily="34" charset="0"/>
              <a:buChar char="–"/>
              <a:defRPr>
                <a:solidFill>
                  <a:schemeClr val="bg1"/>
                </a:solidFill>
                <a:latin typeface="+mn-lt"/>
              </a:defRPr>
            </a:lvl3pPr>
            <a:lvl4pPr marL="1616075" indent="-274638" algn="l" rtl="0" eaLnBrk="0" fontAlgn="base" hangingPunct="0">
              <a:spcBef>
                <a:spcPct val="0"/>
              </a:spcBef>
              <a:spcAft>
                <a:spcPct val="100000"/>
              </a:spcAft>
              <a:buFont typeface="Verdana" pitchFamily="34" charset="0"/>
              <a:buChar char="–"/>
              <a:defRPr>
                <a:solidFill>
                  <a:schemeClr val="bg1"/>
                </a:solidFill>
                <a:latin typeface="+mn-lt"/>
              </a:defRPr>
            </a:lvl4pPr>
            <a:lvl5pPr marL="2058988" indent="-263525" algn="l" rtl="0" eaLnBrk="0" fontAlgn="base" hangingPunct="0">
              <a:spcBef>
                <a:spcPct val="0"/>
              </a:spcBef>
              <a:spcAft>
                <a:spcPct val="100000"/>
              </a:spcAft>
              <a:buFont typeface="Verdana" pitchFamily="34" charset="0"/>
              <a:buChar char="–"/>
              <a:defRPr>
                <a:solidFill>
                  <a:schemeClr val="bg1"/>
                </a:solidFill>
                <a:latin typeface="+mn-lt"/>
              </a:defRPr>
            </a:lvl5pPr>
            <a:lvl6pPr marL="2516188" indent="-263525" algn="l" rtl="0" eaLnBrk="1" fontAlgn="base" hangingPunct="1">
              <a:spcBef>
                <a:spcPct val="0"/>
              </a:spcBef>
              <a:spcAft>
                <a:spcPct val="100000"/>
              </a:spcAft>
              <a:buFont typeface="Verdana" pitchFamily="34" charset="0"/>
              <a:buChar char="–"/>
              <a:defRPr>
                <a:solidFill>
                  <a:schemeClr val="bg1"/>
                </a:solidFill>
                <a:latin typeface="+mn-lt"/>
              </a:defRPr>
            </a:lvl6pPr>
            <a:lvl7pPr marL="2973388" indent="-263525" algn="l" rtl="0" eaLnBrk="1" fontAlgn="base" hangingPunct="1">
              <a:spcBef>
                <a:spcPct val="0"/>
              </a:spcBef>
              <a:spcAft>
                <a:spcPct val="100000"/>
              </a:spcAft>
              <a:buFont typeface="Verdana" pitchFamily="34" charset="0"/>
              <a:buChar char="–"/>
              <a:defRPr>
                <a:solidFill>
                  <a:schemeClr val="bg1"/>
                </a:solidFill>
                <a:latin typeface="+mn-lt"/>
              </a:defRPr>
            </a:lvl7pPr>
            <a:lvl8pPr marL="3430588" indent="-263525" algn="l" rtl="0" eaLnBrk="1" fontAlgn="base" hangingPunct="1">
              <a:spcBef>
                <a:spcPct val="0"/>
              </a:spcBef>
              <a:spcAft>
                <a:spcPct val="100000"/>
              </a:spcAft>
              <a:buFont typeface="Verdana" pitchFamily="34" charset="0"/>
              <a:buChar char="–"/>
              <a:defRPr>
                <a:solidFill>
                  <a:schemeClr val="bg1"/>
                </a:solidFill>
                <a:latin typeface="+mn-lt"/>
              </a:defRPr>
            </a:lvl8pPr>
            <a:lvl9pPr marL="3887788" indent="-263525" algn="l" rtl="0" eaLnBrk="1" fontAlgn="base" hangingPunct="1">
              <a:spcBef>
                <a:spcPct val="0"/>
              </a:spcBef>
              <a:spcAft>
                <a:spcPct val="100000"/>
              </a:spcAft>
              <a:buFont typeface="Verdana" pitchFamily="34" charset="0"/>
              <a:buChar char="–"/>
              <a:defRPr>
                <a:solidFill>
                  <a:schemeClr val="bg1"/>
                </a:solidFill>
                <a:latin typeface="+mn-lt"/>
              </a:defRPr>
            </a:lvl9pPr>
          </a:lstStyle>
          <a:p>
            <a:pPr eaLnBrk="1" hangingPunct="1">
              <a:buFontTx/>
              <a:buNone/>
            </a:pPr>
            <a:r>
              <a:rPr lang="en-US" sz="1600" b="1" dirty="0" err="1"/>
              <a:t>Organisatie</a:t>
            </a:r>
            <a:r>
              <a:rPr lang="en-US" sz="1600" b="1" dirty="0"/>
              <a:t/>
            </a:r>
            <a:br>
              <a:rPr lang="en-US" sz="1600" b="1" dirty="0"/>
            </a:br>
            <a:r>
              <a:rPr lang="en-US" sz="1600" dirty="0"/>
              <a:t>- </a:t>
            </a:r>
            <a:r>
              <a:rPr lang="en-US" sz="1600" dirty="0" err="1"/>
              <a:t>Speler</a:t>
            </a:r>
            <a:r>
              <a:rPr lang="en-US" sz="1600" dirty="0"/>
              <a:t> 1+2 </a:t>
            </a:r>
            <a:r>
              <a:rPr lang="en-US" sz="1600" dirty="0" err="1"/>
              <a:t>spelen</a:t>
            </a:r>
            <a:r>
              <a:rPr lang="en-US" sz="1600" dirty="0"/>
              <a:t> over</a:t>
            </a:r>
            <a:br>
              <a:rPr lang="en-US" sz="1600" dirty="0"/>
            </a:br>
            <a:r>
              <a:rPr lang="en-US" sz="1600" dirty="0"/>
              <a:t>- </a:t>
            </a:r>
            <a:r>
              <a:rPr lang="en-US" sz="1600" dirty="0" err="1"/>
              <a:t>Speler</a:t>
            </a:r>
            <a:r>
              <a:rPr lang="en-US" sz="1600" dirty="0"/>
              <a:t> 3 (mid-mid) </a:t>
            </a:r>
            <a:r>
              <a:rPr lang="en-US" sz="1600" dirty="0" err="1"/>
              <a:t>loopt</a:t>
            </a:r>
            <a:r>
              <a:rPr lang="en-US" sz="1600" dirty="0"/>
              <a:t> </a:t>
            </a:r>
            <a:r>
              <a:rPr lang="en-US" sz="1600" dirty="0" err="1"/>
              <a:t>naar</a:t>
            </a: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/>
              <a:t>  </a:t>
            </a:r>
            <a:r>
              <a:rPr lang="en-US" sz="1600" dirty="0" err="1"/>
              <a:t>linkerbalk</a:t>
            </a:r>
            <a:r>
              <a:rPr lang="en-US" sz="1600" dirty="0"/>
              <a:t> </a:t>
            </a:r>
            <a:r>
              <a:rPr lang="en-US" sz="1600" dirty="0" err="1"/>
              <a:t>vanuit</a:t>
            </a:r>
            <a:r>
              <a:rPr lang="en-US" sz="1600" dirty="0"/>
              <a:t> </a:t>
            </a:r>
            <a:r>
              <a:rPr lang="en-US" sz="1600" dirty="0" err="1"/>
              <a:t>Dobbelsteen</a:t>
            </a:r>
            <a:r>
              <a:rPr lang="en-US" sz="1600" dirty="0"/>
              <a:t> 5</a:t>
            </a:r>
            <a:br>
              <a:rPr lang="en-US" sz="1600" dirty="0"/>
            </a:br>
            <a:r>
              <a:rPr lang="en-US" sz="1600" dirty="0"/>
              <a:t>  </a:t>
            </a:r>
            <a:r>
              <a:rPr lang="en-US" sz="1600" dirty="0" err="1"/>
              <a:t>positie</a:t>
            </a: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/>
              <a:t>- </a:t>
            </a:r>
            <a:r>
              <a:rPr lang="en-US" sz="1600" dirty="0" err="1"/>
              <a:t>Speler</a:t>
            </a:r>
            <a:r>
              <a:rPr lang="en-US" sz="1600" dirty="0"/>
              <a:t> 4 </a:t>
            </a:r>
            <a:r>
              <a:rPr lang="en-US" sz="1600" dirty="0" err="1"/>
              <a:t>bezet</a:t>
            </a:r>
            <a:r>
              <a:rPr lang="en-US" sz="1600" dirty="0"/>
              <a:t> de </a:t>
            </a:r>
            <a:r>
              <a:rPr lang="en-US" sz="1600" dirty="0" err="1"/>
              <a:t>diepe</a:t>
            </a:r>
            <a:r>
              <a:rPr lang="en-US" sz="1600" dirty="0"/>
              <a:t> zone links</a:t>
            </a:r>
          </a:p>
          <a:p>
            <a:pPr eaLnBrk="1" hangingPunct="1">
              <a:buFontTx/>
              <a:buNone/>
            </a:pPr>
            <a:r>
              <a:rPr lang="en-US" sz="1600" b="1" dirty="0" err="1"/>
              <a:t>Accenten</a:t>
            </a:r>
            <a:r>
              <a:rPr lang="en-US" sz="1600" b="1" dirty="0"/>
              <a:t/>
            </a:r>
            <a:br>
              <a:rPr lang="en-US" sz="1600" b="1" dirty="0"/>
            </a:br>
            <a:r>
              <a:rPr lang="en-US" sz="1600" dirty="0"/>
              <a:t>- </a:t>
            </a:r>
            <a:r>
              <a:rPr lang="en-US" sz="1600" dirty="0" err="1"/>
              <a:t>Speler</a:t>
            </a:r>
            <a:r>
              <a:rPr lang="en-US" sz="1600" dirty="0"/>
              <a:t> 1+2 </a:t>
            </a:r>
            <a:r>
              <a:rPr lang="en-US" sz="1600" dirty="0" err="1"/>
              <a:t>spelen</a:t>
            </a:r>
            <a:r>
              <a:rPr lang="en-US" sz="1600" dirty="0"/>
              <a:t> over</a:t>
            </a:r>
            <a:br>
              <a:rPr lang="en-US" sz="1600" dirty="0"/>
            </a:br>
            <a:r>
              <a:rPr lang="en-US" sz="1600" dirty="0"/>
              <a:t>  (met pre-scanning) </a:t>
            </a:r>
            <a:br>
              <a:rPr lang="en-US" sz="1600" dirty="0"/>
            </a:br>
            <a:r>
              <a:rPr lang="en-US" sz="1600" dirty="0"/>
              <a:t>- </a:t>
            </a:r>
            <a:r>
              <a:rPr lang="en-US" sz="1600" dirty="0" err="1"/>
              <a:t>Speler</a:t>
            </a:r>
            <a:r>
              <a:rPr lang="en-US" sz="1600" dirty="0"/>
              <a:t> 3 </a:t>
            </a:r>
            <a:r>
              <a:rPr lang="en-US" sz="1600" dirty="0" err="1"/>
              <a:t>komt</a:t>
            </a:r>
            <a:r>
              <a:rPr lang="en-US" sz="1600" dirty="0"/>
              <a:t> </a:t>
            </a:r>
            <a:r>
              <a:rPr lang="en-US" sz="1600" dirty="0" err="1"/>
              <a:t>sterk</a:t>
            </a:r>
            <a:r>
              <a:rPr lang="en-US" sz="1600" dirty="0"/>
              <a:t> </a:t>
            </a:r>
            <a:r>
              <a:rPr lang="en-US" sz="1600" dirty="0" err="1"/>
              <a:t>aan</a:t>
            </a:r>
            <a:r>
              <a:rPr lang="en-US" sz="1600" dirty="0"/>
              <a:t> de balk </a:t>
            </a:r>
            <a:r>
              <a:rPr lang="en-US" sz="1600" dirty="0" err="1"/>
              <a:t>en</a:t>
            </a: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/>
              <a:t>  </a:t>
            </a:r>
            <a:r>
              <a:rPr lang="en-US" sz="1600" dirty="0" err="1"/>
              <a:t>maakt</a:t>
            </a:r>
            <a:r>
              <a:rPr lang="en-US" sz="1600" dirty="0"/>
              <a:t> </a:t>
            </a:r>
            <a:r>
              <a:rPr lang="en-US" sz="1600" dirty="0" err="1"/>
              <a:t>actie</a:t>
            </a:r>
            <a:r>
              <a:rPr lang="en-US" sz="1600" dirty="0"/>
              <a:t> </a:t>
            </a:r>
            <a:r>
              <a:rPr lang="en-US" sz="1600" dirty="0" err="1"/>
              <a:t>naar</a:t>
            </a:r>
            <a:r>
              <a:rPr lang="en-US" sz="1600" dirty="0"/>
              <a:t> </a:t>
            </a:r>
            <a:r>
              <a:rPr lang="en-US" sz="1600" dirty="0" err="1"/>
              <a:t>binnen</a:t>
            </a: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/>
              <a:t>- </a:t>
            </a:r>
            <a:r>
              <a:rPr lang="en-US" sz="1600" dirty="0" err="1"/>
              <a:t>Speler</a:t>
            </a:r>
            <a:r>
              <a:rPr lang="en-US" sz="1600" dirty="0"/>
              <a:t> 3, 4 en 5 </a:t>
            </a:r>
            <a:r>
              <a:rPr lang="en-US" sz="1600" dirty="0" err="1"/>
              <a:t>switchen</a:t>
            </a:r>
            <a:r>
              <a:rPr lang="en-US" sz="1600" dirty="0"/>
              <a:t> van</a:t>
            </a:r>
            <a:br>
              <a:rPr lang="en-US" sz="1600" dirty="0"/>
            </a:br>
            <a:r>
              <a:rPr lang="en-US" sz="1600" dirty="0"/>
              <a:t>  positive</a:t>
            </a:r>
          </a:p>
          <a:p>
            <a:pPr marL="0" indent="0" eaLnBrk="1" hangingPunct="1">
              <a:buNone/>
            </a:pPr>
            <a:r>
              <a:rPr lang="nl-NL" sz="1600" i="1" dirty="0"/>
              <a:t>De rechtsachter heeft dan als het ware een soort snelweg voor zich zodat hij op zijn sterke forehandkant en aan de backhand van de tegenstander kan versnellen </a:t>
            </a:r>
            <a:endParaRPr lang="en-US" sz="1600" b="1" u="sng" dirty="0"/>
          </a:p>
          <a:p>
            <a:pPr eaLnBrk="1" hangingPunct="1">
              <a:buFontTx/>
              <a:buNone/>
            </a:pPr>
            <a:endParaRPr lang="nl-NL" b="1" u="sng" dirty="0"/>
          </a:p>
        </p:txBody>
      </p:sp>
      <p:sp>
        <p:nvSpPr>
          <p:cNvPr id="16" name="Oval 10"/>
          <p:cNvSpPr>
            <a:spLocks noChangeArrowheads="1"/>
          </p:cNvSpPr>
          <p:nvPr/>
        </p:nvSpPr>
        <p:spPr bwMode="auto">
          <a:xfrm>
            <a:off x="2066615" y="3558382"/>
            <a:ext cx="217488" cy="2159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buFontTx/>
              <a:buNone/>
            </a:pPr>
            <a:r>
              <a:rPr lang="en-US" sz="1600" b="1" dirty="0">
                <a:solidFill>
                  <a:srgbClr val="FFFF00"/>
                </a:solidFill>
              </a:rPr>
              <a:t>3</a:t>
            </a:r>
            <a:endParaRPr lang="nl-NL" sz="1600" b="1" dirty="0">
              <a:solidFill>
                <a:srgbClr val="FFFF00"/>
              </a:solidFill>
            </a:endParaRPr>
          </a:p>
        </p:txBody>
      </p:sp>
      <p:cxnSp>
        <p:nvCxnSpPr>
          <p:cNvPr id="18" name="Rechte verbindingslijn met pijl 17"/>
          <p:cNvCxnSpPr/>
          <p:nvPr/>
        </p:nvCxnSpPr>
        <p:spPr bwMode="auto">
          <a:xfrm flipH="1">
            <a:off x="1231950" y="3695700"/>
            <a:ext cx="776611" cy="107157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dash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818824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2"/>
          <p:cNvSpPr txBox="1">
            <a:spLocks noChangeArrowheads="1"/>
          </p:cNvSpPr>
          <p:nvPr/>
        </p:nvSpPr>
        <p:spPr bwMode="auto">
          <a:xfrm>
            <a:off x="346125" y="607994"/>
            <a:ext cx="4729931" cy="782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Verdana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Verdana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Verdana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Verdana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Verdana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Verdana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Verdana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nl-NL" sz="1600" kern="0" dirty="0"/>
              <a:t>Oefening - Tsjechische rollen (3:1)</a:t>
            </a:r>
          </a:p>
        </p:txBody>
      </p:sp>
      <p:pic>
        <p:nvPicPr>
          <p:cNvPr id="39" name="Afbeelding 17" descr="zaalveld2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332656" y="1022267"/>
            <a:ext cx="755650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" name="Oval 10"/>
          <p:cNvSpPr>
            <a:spLocks noChangeArrowheads="1"/>
          </p:cNvSpPr>
          <p:nvPr/>
        </p:nvSpPr>
        <p:spPr bwMode="auto">
          <a:xfrm>
            <a:off x="915244" y="2768377"/>
            <a:ext cx="217488" cy="2159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sz="1600" dirty="0"/>
              <a:t>2</a:t>
            </a:r>
          </a:p>
        </p:txBody>
      </p:sp>
      <p:sp>
        <p:nvSpPr>
          <p:cNvPr id="41" name="Oval 10"/>
          <p:cNvSpPr>
            <a:spLocks noChangeArrowheads="1"/>
          </p:cNvSpPr>
          <p:nvPr/>
        </p:nvSpPr>
        <p:spPr bwMode="auto">
          <a:xfrm>
            <a:off x="3701307" y="2839815"/>
            <a:ext cx="217487" cy="2159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sz="1600" dirty="0"/>
              <a:t>3</a:t>
            </a:r>
          </a:p>
        </p:txBody>
      </p:sp>
      <p:sp>
        <p:nvSpPr>
          <p:cNvPr id="42" name="Oval 10"/>
          <p:cNvSpPr>
            <a:spLocks noChangeArrowheads="1"/>
          </p:cNvSpPr>
          <p:nvPr/>
        </p:nvSpPr>
        <p:spPr bwMode="auto">
          <a:xfrm>
            <a:off x="2343994" y="5197252"/>
            <a:ext cx="217488" cy="2159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sz="1600" dirty="0"/>
              <a:t>1</a:t>
            </a:r>
          </a:p>
        </p:txBody>
      </p:sp>
      <p:sp>
        <p:nvSpPr>
          <p:cNvPr id="43" name="Oval 10"/>
          <p:cNvSpPr>
            <a:spLocks noChangeArrowheads="1"/>
          </p:cNvSpPr>
          <p:nvPr/>
        </p:nvSpPr>
        <p:spPr bwMode="auto">
          <a:xfrm>
            <a:off x="794065" y="5869237"/>
            <a:ext cx="217488" cy="2159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sz="1600" dirty="0"/>
              <a:t>2</a:t>
            </a:r>
          </a:p>
        </p:txBody>
      </p:sp>
      <p:sp>
        <p:nvSpPr>
          <p:cNvPr id="44" name="Oval 10"/>
          <p:cNvSpPr>
            <a:spLocks noChangeArrowheads="1"/>
          </p:cNvSpPr>
          <p:nvPr/>
        </p:nvSpPr>
        <p:spPr bwMode="auto">
          <a:xfrm>
            <a:off x="3753220" y="5930072"/>
            <a:ext cx="217487" cy="2159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sz="1600" dirty="0"/>
              <a:t>3</a:t>
            </a:r>
          </a:p>
        </p:txBody>
      </p:sp>
      <p:sp>
        <p:nvSpPr>
          <p:cNvPr id="45" name="Oval 10"/>
          <p:cNvSpPr>
            <a:spLocks noChangeArrowheads="1"/>
          </p:cNvSpPr>
          <p:nvPr/>
        </p:nvSpPr>
        <p:spPr bwMode="auto">
          <a:xfrm>
            <a:off x="2343994" y="2480177"/>
            <a:ext cx="217488" cy="2159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sz="1600" dirty="0"/>
              <a:t>1</a:t>
            </a:r>
          </a:p>
        </p:txBody>
      </p:sp>
      <p:sp>
        <p:nvSpPr>
          <p:cNvPr id="46" name="Oval 10"/>
          <p:cNvSpPr>
            <a:spLocks noChangeArrowheads="1"/>
          </p:cNvSpPr>
          <p:nvPr/>
        </p:nvSpPr>
        <p:spPr bwMode="auto">
          <a:xfrm>
            <a:off x="675510" y="1720729"/>
            <a:ext cx="217488" cy="2159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sz="16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47" name="Oval 10"/>
          <p:cNvSpPr>
            <a:spLocks noChangeArrowheads="1"/>
          </p:cNvSpPr>
          <p:nvPr/>
        </p:nvSpPr>
        <p:spPr bwMode="auto">
          <a:xfrm>
            <a:off x="3558432" y="1696815"/>
            <a:ext cx="217487" cy="2159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sz="1600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48" name="Oval 10"/>
          <p:cNvSpPr>
            <a:spLocks noChangeArrowheads="1"/>
          </p:cNvSpPr>
          <p:nvPr/>
        </p:nvSpPr>
        <p:spPr bwMode="auto">
          <a:xfrm>
            <a:off x="1415307" y="1696815"/>
            <a:ext cx="217487" cy="2159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sz="1600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49" name="Tijdelijke aanduiding voor inhoud 4"/>
          <p:cNvSpPr txBox="1">
            <a:spLocks/>
          </p:cNvSpPr>
          <p:nvPr/>
        </p:nvSpPr>
        <p:spPr bwMode="auto">
          <a:xfrm>
            <a:off x="4475131" y="607994"/>
            <a:ext cx="4455756" cy="4189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1463" indent="-271463" algn="l" rtl="0" eaLnBrk="0" fontAlgn="base" hangingPunct="0">
              <a:spcBef>
                <a:spcPct val="0"/>
              </a:spcBef>
              <a:spcAft>
                <a:spcPct val="100000"/>
              </a:spcAft>
              <a:buFont typeface="Verdana" panose="020B0604030504040204" pitchFamily="34" charset="0"/>
              <a:buChar char="–"/>
              <a:defRPr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15963" indent="-265113" algn="l" rtl="0" eaLnBrk="0" fontAlgn="base" hangingPunct="0">
              <a:spcBef>
                <a:spcPct val="0"/>
              </a:spcBef>
              <a:spcAft>
                <a:spcPct val="100000"/>
              </a:spcAft>
              <a:buFont typeface="Verdana" panose="020B0604030504040204" pitchFamily="34" charset="0"/>
              <a:buChar char="–"/>
              <a:defRPr>
                <a:solidFill>
                  <a:schemeClr val="bg1"/>
                </a:solidFill>
                <a:latin typeface="+mn-lt"/>
              </a:defRPr>
            </a:lvl2pPr>
            <a:lvl3pPr marL="1162050" indent="-266700" algn="l" rtl="0" eaLnBrk="0" fontAlgn="base" hangingPunct="0">
              <a:spcBef>
                <a:spcPct val="0"/>
              </a:spcBef>
              <a:spcAft>
                <a:spcPct val="100000"/>
              </a:spcAft>
              <a:buFont typeface="Verdana" panose="020B0604030504040204" pitchFamily="34" charset="0"/>
              <a:buChar char="–"/>
              <a:defRPr>
                <a:solidFill>
                  <a:schemeClr val="bg1"/>
                </a:solidFill>
                <a:latin typeface="+mn-lt"/>
              </a:defRPr>
            </a:lvl3pPr>
            <a:lvl4pPr marL="1616075" indent="-274638" algn="l" rtl="0" eaLnBrk="0" fontAlgn="base" hangingPunct="0">
              <a:spcBef>
                <a:spcPct val="0"/>
              </a:spcBef>
              <a:spcAft>
                <a:spcPct val="100000"/>
              </a:spcAft>
              <a:buFont typeface="Verdana" panose="020B0604030504040204" pitchFamily="34" charset="0"/>
              <a:buChar char="–"/>
              <a:defRPr>
                <a:solidFill>
                  <a:schemeClr val="bg1"/>
                </a:solidFill>
                <a:latin typeface="+mn-lt"/>
              </a:defRPr>
            </a:lvl4pPr>
            <a:lvl5pPr marL="2058988" indent="-263525" algn="l" rtl="0" eaLnBrk="0" fontAlgn="base" hangingPunct="0">
              <a:spcBef>
                <a:spcPct val="0"/>
              </a:spcBef>
              <a:spcAft>
                <a:spcPct val="100000"/>
              </a:spcAft>
              <a:buFont typeface="Verdana" panose="020B0604030504040204" pitchFamily="34" charset="0"/>
              <a:buChar char="–"/>
              <a:defRPr>
                <a:solidFill>
                  <a:schemeClr val="bg1"/>
                </a:solidFill>
                <a:latin typeface="+mn-lt"/>
              </a:defRPr>
            </a:lvl5pPr>
            <a:lvl6pPr marL="2516188" indent="-263525" algn="l" rtl="0" eaLnBrk="1" fontAlgn="base" hangingPunct="1">
              <a:spcBef>
                <a:spcPct val="0"/>
              </a:spcBef>
              <a:spcAft>
                <a:spcPct val="100000"/>
              </a:spcAft>
              <a:buFont typeface="Verdana" pitchFamily="34" charset="0"/>
              <a:buChar char="–"/>
              <a:defRPr>
                <a:solidFill>
                  <a:schemeClr val="bg1"/>
                </a:solidFill>
                <a:latin typeface="+mn-lt"/>
              </a:defRPr>
            </a:lvl6pPr>
            <a:lvl7pPr marL="2973388" indent="-263525" algn="l" rtl="0" eaLnBrk="1" fontAlgn="base" hangingPunct="1">
              <a:spcBef>
                <a:spcPct val="0"/>
              </a:spcBef>
              <a:spcAft>
                <a:spcPct val="100000"/>
              </a:spcAft>
              <a:buFont typeface="Verdana" pitchFamily="34" charset="0"/>
              <a:buChar char="–"/>
              <a:defRPr>
                <a:solidFill>
                  <a:schemeClr val="bg1"/>
                </a:solidFill>
                <a:latin typeface="+mn-lt"/>
              </a:defRPr>
            </a:lvl7pPr>
            <a:lvl8pPr marL="3430588" indent="-263525" algn="l" rtl="0" eaLnBrk="1" fontAlgn="base" hangingPunct="1">
              <a:spcBef>
                <a:spcPct val="0"/>
              </a:spcBef>
              <a:spcAft>
                <a:spcPct val="100000"/>
              </a:spcAft>
              <a:buFont typeface="Verdana" pitchFamily="34" charset="0"/>
              <a:buChar char="–"/>
              <a:defRPr>
                <a:solidFill>
                  <a:schemeClr val="bg1"/>
                </a:solidFill>
                <a:latin typeface="+mn-lt"/>
              </a:defRPr>
            </a:lvl8pPr>
            <a:lvl9pPr marL="3887788" indent="-263525" algn="l" rtl="0" eaLnBrk="1" fontAlgn="base" hangingPunct="1">
              <a:spcBef>
                <a:spcPct val="0"/>
              </a:spcBef>
              <a:spcAft>
                <a:spcPct val="100000"/>
              </a:spcAft>
              <a:buFont typeface="Verdana" pitchFamily="34" charset="0"/>
              <a:buChar char="–"/>
              <a:defRPr>
                <a:solidFill>
                  <a:schemeClr val="bg1"/>
                </a:solidFill>
                <a:latin typeface="+mn-lt"/>
              </a:defRPr>
            </a:lvl9pPr>
          </a:lstStyle>
          <a:p>
            <a:pPr marL="93663" indent="-93663"/>
            <a:r>
              <a:rPr lang="nl-NL" sz="1300" dirty="0"/>
              <a:t>Er zijn 3 teams (rood, blauw en geel) van elk 3 spelers.</a:t>
            </a:r>
          </a:p>
          <a:p>
            <a:pPr marL="93663" indent="-93663"/>
            <a:r>
              <a:rPr lang="nl-NL" sz="1300" dirty="0"/>
              <a:t>Team Rood (1+2+3) speelt tegen Blauw-1. Rood heeft de opdracht om binnen 8 seconden bij Team </a:t>
            </a:r>
            <a:r>
              <a:rPr lang="nl-NL" sz="1300" dirty="0" err="1"/>
              <a:t>Tlauw</a:t>
            </a:r>
            <a:r>
              <a:rPr lang="nl-NL" sz="1300" dirty="0"/>
              <a:t> (doel A) te scoren. Twee teamgenoten van de Blauw-1 staan klaar om in de omschakeling aan te vallen; dat wil zeggen bij een goal, een corner of bij balwinst schakelen Blauw-1+2+3 direct om. Team Blauw valt aan richting doel B tegen Geel-1 (met Geel-2+3 weer klaar voor de volgende omschakeling). Bij balwinst valt Team Geel aan tegen Rood-1.</a:t>
            </a:r>
          </a:p>
          <a:p>
            <a:pPr marL="93663" indent="-93663"/>
            <a:r>
              <a:rPr lang="nl-NL" sz="1300" dirty="0"/>
              <a:t>Tijd om te scoren is telkens 8 seconden. Je kunt ook spelen met max. 2 of 3 balcontacten. Deze oefening kan ook in 4 tegen 2 worden uitgevoerd. </a:t>
            </a:r>
          </a:p>
          <a:p>
            <a:pPr marL="0" indent="0" eaLnBrk="1" hangingPunct="1">
              <a:buFont typeface="Verdana" panose="020B0604030504040204" pitchFamily="34" charset="0"/>
              <a:buNone/>
            </a:pPr>
            <a:r>
              <a:rPr lang="en-US" sz="1300" kern="0" dirty="0"/>
              <a:t>- </a:t>
            </a:r>
            <a:r>
              <a:rPr lang="en-US" sz="1300" kern="0" dirty="0" err="1"/>
              <a:t>Ballen</a:t>
            </a:r>
            <a:r>
              <a:rPr lang="en-US" sz="1300" kern="0" dirty="0"/>
              <a:t> in de 4 </a:t>
            </a:r>
            <a:r>
              <a:rPr lang="en-US" sz="1300" kern="0" dirty="0" err="1"/>
              <a:t>hoeken</a:t>
            </a:r>
            <a:r>
              <a:rPr lang="en-US" sz="1300" kern="0" dirty="0"/>
              <a:t> van het veld</a:t>
            </a:r>
            <a:br>
              <a:rPr lang="en-US" sz="1300" kern="0" dirty="0"/>
            </a:br>
            <a:r>
              <a:rPr lang="en-US" sz="1300" kern="0" dirty="0"/>
              <a:t>- 4 </a:t>
            </a:r>
            <a:r>
              <a:rPr lang="en-US" sz="1300" kern="0" dirty="0" err="1"/>
              <a:t>minuten</a:t>
            </a:r>
            <a:r>
              <a:rPr lang="en-US" sz="1300" kern="0" dirty="0"/>
              <a:t> </a:t>
            </a:r>
            <a:r>
              <a:rPr lang="en-US" sz="1300" kern="0" dirty="0" err="1"/>
              <a:t>en</a:t>
            </a:r>
            <a:r>
              <a:rPr lang="en-US" sz="1300" kern="0" dirty="0"/>
              <a:t> </a:t>
            </a:r>
            <a:r>
              <a:rPr lang="en-US" sz="1300" kern="0" dirty="0" err="1"/>
              <a:t>dan</a:t>
            </a:r>
            <a:r>
              <a:rPr lang="en-US" sz="1300" kern="0" dirty="0"/>
              <a:t> rust (3x </a:t>
            </a:r>
            <a:r>
              <a:rPr lang="en-US" sz="1300" kern="0" dirty="0" err="1"/>
              <a:t>herhalen</a:t>
            </a:r>
            <a:r>
              <a:rPr lang="en-US" sz="1300" kern="0" dirty="0"/>
              <a:t>)</a:t>
            </a:r>
          </a:p>
          <a:p>
            <a:pPr eaLnBrk="1" hangingPunct="1">
              <a:buFontTx/>
              <a:buNone/>
            </a:pPr>
            <a:r>
              <a:rPr lang="en-US" sz="1300" b="1" kern="0" dirty="0" err="1"/>
              <a:t>Trainingsaccenten</a:t>
            </a:r>
            <a:endParaRPr lang="en-US" sz="1300" b="1" kern="0" dirty="0"/>
          </a:p>
          <a:p>
            <a:pPr marL="0" indent="0" eaLnBrk="1" hangingPunct="1">
              <a:buFont typeface="Verdana" panose="020B0604030504040204" pitchFamily="34" charset="0"/>
              <a:buNone/>
            </a:pPr>
            <a:r>
              <a:rPr lang="en-US" sz="1300" kern="0" dirty="0"/>
              <a:t>- Forehand op forehand </a:t>
            </a:r>
            <a:r>
              <a:rPr lang="en-US" sz="1300" kern="0" dirty="0" err="1"/>
              <a:t>spelen</a:t>
            </a:r>
            <a:r>
              <a:rPr lang="en-US" sz="1300" kern="0" dirty="0"/>
              <a:t/>
            </a:r>
            <a:br>
              <a:rPr lang="en-US" sz="1300" kern="0" dirty="0"/>
            </a:br>
            <a:r>
              <a:rPr lang="en-US" sz="1300" kern="0" dirty="0"/>
              <a:t>- Two-touch: </a:t>
            </a:r>
            <a:r>
              <a:rPr lang="en-US" sz="1300" kern="0" dirty="0" err="1"/>
              <a:t>aannemen</a:t>
            </a:r>
            <a:r>
              <a:rPr lang="en-US" sz="1300" kern="0" dirty="0"/>
              <a:t>, </a:t>
            </a:r>
            <a:r>
              <a:rPr lang="en-US" sz="1300" kern="0" dirty="0" err="1"/>
              <a:t>spelen</a:t>
            </a:r>
            <a:r>
              <a:rPr lang="en-US" sz="1300" kern="0" dirty="0"/>
              <a:t/>
            </a:r>
            <a:br>
              <a:rPr lang="en-US" sz="1300" kern="0" dirty="0"/>
            </a:br>
            <a:r>
              <a:rPr lang="en-US" sz="1300" kern="0" dirty="0"/>
              <a:t>- </a:t>
            </a:r>
            <a:r>
              <a:rPr lang="en-US" sz="1300" kern="0" dirty="0" err="1"/>
              <a:t>Positie</a:t>
            </a:r>
            <a:r>
              <a:rPr lang="en-US" sz="1300" kern="0" dirty="0"/>
              <a:t> van de </a:t>
            </a:r>
            <a:r>
              <a:rPr lang="en-US" sz="1300" kern="0" dirty="0" err="1"/>
              <a:t>bal</a:t>
            </a:r>
            <a:r>
              <a:rPr lang="en-US" sz="1300" kern="0" dirty="0"/>
              <a:t> </a:t>
            </a:r>
            <a:r>
              <a:rPr lang="en-US" sz="1300" kern="0" dirty="0" err="1"/>
              <a:t>t.o.v</a:t>
            </a:r>
            <a:r>
              <a:rPr lang="en-US" sz="1300" kern="0" dirty="0"/>
              <a:t>. de </a:t>
            </a:r>
            <a:r>
              <a:rPr lang="en-US" sz="1300" kern="0" dirty="0" err="1"/>
              <a:t>voeten</a:t>
            </a:r>
            <a:r>
              <a:rPr lang="en-US" sz="1300" kern="0" dirty="0"/>
              <a:t/>
            </a:r>
            <a:br>
              <a:rPr lang="en-US" sz="1300" kern="0" dirty="0"/>
            </a:br>
            <a:r>
              <a:rPr lang="en-US" sz="1300" kern="0" dirty="0"/>
              <a:t>- </a:t>
            </a:r>
            <a:r>
              <a:rPr lang="en-US" sz="1300" kern="0" dirty="0" err="1"/>
              <a:t>Rechts</a:t>
            </a:r>
            <a:r>
              <a:rPr lang="en-US" sz="1300" kern="0" dirty="0"/>
              <a:t> de </a:t>
            </a:r>
            <a:r>
              <a:rPr lang="en-US" sz="1300" kern="0" dirty="0" err="1"/>
              <a:t>cirkel</a:t>
            </a:r>
            <a:r>
              <a:rPr lang="en-US" sz="1300" kern="0" dirty="0"/>
              <a:t> </a:t>
            </a:r>
            <a:r>
              <a:rPr lang="en-US" sz="1300" kern="0" dirty="0" err="1"/>
              <a:t>binnenkomen</a:t>
            </a:r>
            <a:r>
              <a:rPr lang="en-US" sz="1300" kern="0" dirty="0"/>
              <a:t> </a:t>
            </a:r>
            <a:r>
              <a:rPr lang="en-US" sz="1300" kern="0" dirty="0" err="1"/>
              <a:t>en</a:t>
            </a:r>
            <a:r>
              <a:rPr lang="en-US" sz="1300" kern="0" dirty="0"/>
              <a:t> </a:t>
            </a:r>
            <a:br>
              <a:rPr lang="en-US" sz="1300" kern="0" dirty="0"/>
            </a:br>
            <a:r>
              <a:rPr lang="en-US" sz="1300" kern="0" dirty="0"/>
              <a:t>  </a:t>
            </a:r>
            <a:r>
              <a:rPr lang="en-US" sz="1300" kern="0" dirty="0" err="1"/>
              <a:t>scoren</a:t>
            </a:r>
            <a:r>
              <a:rPr lang="en-US" sz="1300" kern="0" dirty="0"/>
              <a:t> </a:t>
            </a:r>
            <a:r>
              <a:rPr lang="en-US" sz="1300" kern="0" dirty="0" err="1"/>
              <a:t>vanuit</a:t>
            </a:r>
            <a:r>
              <a:rPr lang="en-US" sz="1300" kern="0" dirty="0"/>
              <a:t> links/</a:t>
            </a:r>
            <a:r>
              <a:rPr lang="en-US" sz="1300" kern="0" dirty="0" err="1"/>
              <a:t>linkerzone</a:t>
            </a:r>
            <a:endParaRPr lang="nl-NL" sz="1300" kern="0" dirty="0"/>
          </a:p>
        </p:txBody>
      </p:sp>
      <p:sp>
        <p:nvSpPr>
          <p:cNvPr id="50" name="Ovaal 49"/>
          <p:cNvSpPr/>
          <p:nvPr/>
        </p:nvSpPr>
        <p:spPr bwMode="auto">
          <a:xfrm>
            <a:off x="2323276" y="2698527"/>
            <a:ext cx="95331" cy="69850"/>
          </a:xfrm>
          <a:prstGeom prst="ellipse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sp>
        <p:nvSpPr>
          <p:cNvPr id="51" name="Pijl: omlaag 16"/>
          <p:cNvSpPr/>
          <p:nvPr/>
        </p:nvSpPr>
        <p:spPr bwMode="auto">
          <a:xfrm>
            <a:off x="448022" y="2710859"/>
            <a:ext cx="242928" cy="978408"/>
          </a:xfrm>
          <a:prstGeom prst="downArrow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sp>
        <p:nvSpPr>
          <p:cNvPr id="52" name="Pijl: omlaag 17"/>
          <p:cNvSpPr/>
          <p:nvPr/>
        </p:nvSpPr>
        <p:spPr bwMode="auto">
          <a:xfrm rot="10800000">
            <a:off x="4033618" y="5104061"/>
            <a:ext cx="306908" cy="978408"/>
          </a:xfrm>
          <a:prstGeom prst="downArrow">
            <a:avLst/>
          </a:prstGeom>
          <a:solidFill>
            <a:srgbClr val="00206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sp>
        <p:nvSpPr>
          <p:cNvPr id="53" name="Pijl: omlaag 18"/>
          <p:cNvSpPr/>
          <p:nvPr/>
        </p:nvSpPr>
        <p:spPr bwMode="auto">
          <a:xfrm>
            <a:off x="3870400" y="1423625"/>
            <a:ext cx="242928" cy="978408"/>
          </a:xfrm>
          <a:prstGeom prst="downArrow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sp>
        <p:nvSpPr>
          <p:cNvPr id="54" name="Tekstvak 53"/>
          <p:cNvSpPr txBox="1"/>
          <p:nvPr/>
        </p:nvSpPr>
        <p:spPr>
          <a:xfrm>
            <a:off x="2631839" y="5977187"/>
            <a:ext cx="3228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55" name="Tekstvak 54"/>
          <p:cNvSpPr txBox="1"/>
          <p:nvPr/>
        </p:nvSpPr>
        <p:spPr>
          <a:xfrm>
            <a:off x="1815832" y="1138154"/>
            <a:ext cx="3228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56" name="Oval 10"/>
          <p:cNvSpPr>
            <a:spLocks noChangeArrowheads="1"/>
          </p:cNvSpPr>
          <p:nvPr/>
        </p:nvSpPr>
        <p:spPr bwMode="auto">
          <a:xfrm>
            <a:off x="2350916" y="1465690"/>
            <a:ext cx="217487" cy="215900"/>
          </a:xfrm>
          <a:prstGeom prst="ellipse">
            <a:avLst/>
          </a:prstGeom>
          <a:solidFill>
            <a:srgbClr val="00B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sz="1600" dirty="0"/>
              <a:t>K</a:t>
            </a:r>
          </a:p>
        </p:txBody>
      </p:sp>
      <p:sp>
        <p:nvSpPr>
          <p:cNvPr id="57" name="Oval 10"/>
          <p:cNvSpPr>
            <a:spLocks noChangeArrowheads="1"/>
          </p:cNvSpPr>
          <p:nvPr/>
        </p:nvSpPr>
        <p:spPr bwMode="auto">
          <a:xfrm>
            <a:off x="2361130" y="5653337"/>
            <a:ext cx="217487" cy="215900"/>
          </a:xfrm>
          <a:prstGeom prst="ellipse">
            <a:avLst/>
          </a:prstGeom>
          <a:solidFill>
            <a:srgbClr val="00B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sz="1600" dirty="0"/>
              <a:t>K</a:t>
            </a:r>
          </a:p>
        </p:txBody>
      </p:sp>
    </p:spTree>
    <p:extLst>
      <p:ext uri="{BB962C8B-B14F-4D97-AF65-F5344CB8AC3E}">
        <p14:creationId xmlns:p14="http://schemas.microsoft.com/office/powerpoint/2010/main" val="2424733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hthoek 21"/>
          <p:cNvSpPr/>
          <p:nvPr/>
        </p:nvSpPr>
        <p:spPr>
          <a:xfrm>
            <a:off x="345486" y="4365104"/>
            <a:ext cx="842493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nl-NL" sz="1400" dirty="0">
                <a:ea typeface="Calibri" panose="020F0502020204030204" pitchFamily="34" charset="0"/>
                <a:cs typeface="Times New Roman" panose="02020603050405020304" pitchFamily="18" charset="0"/>
              </a:rPr>
              <a:t>Voetenstand is essentieel: rechtervoet van Geel-5 in de breedte gezien achter linkervoet.</a:t>
            </a:r>
            <a:endParaRPr lang="nl-NL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nl-NL" sz="1400" dirty="0">
                <a:ea typeface="Calibri" panose="020F0502020204030204" pitchFamily="34" charset="0"/>
                <a:cs typeface="Times New Roman" panose="02020603050405020304" pitchFamily="18" charset="0"/>
              </a:rPr>
              <a:t>Forehand verdedigen en naar je eigen rechterhoek laten hockeyen. </a:t>
            </a:r>
            <a:endParaRPr lang="nl-NL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nl-NL" sz="1400" dirty="0">
                <a:ea typeface="Calibri" panose="020F0502020204030204" pitchFamily="34" charset="0"/>
                <a:cs typeface="Times New Roman" panose="02020603050405020304" pitchFamily="18" charset="0"/>
              </a:rPr>
              <a:t>De hoek die Wit-1 heeft om te passen om rechtsvoor Geel-5 heen, wordt aan de linkervoet van de rechtsvoor ondersteund door de forehand van de linksvoor Geel-4 (schuin achter hem). </a:t>
            </a:r>
          </a:p>
          <a:p>
            <a:pPr>
              <a:spcAft>
                <a:spcPts val="0"/>
              </a:spcAft>
            </a:pPr>
            <a:r>
              <a:rPr lang="nl-NL" sz="1400" dirty="0">
                <a:ea typeface="Calibri" panose="020F0502020204030204" pitchFamily="34" charset="0"/>
                <a:cs typeface="Times New Roman" panose="02020603050405020304" pitchFamily="18" charset="0"/>
              </a:rPr>
              <a:t>De bal breed is dus wel open, maar dan kantelen de spitsen, waarbij de linksachter de linkervoet van de linksvoor dichtzet. </a:t>
            </a:r>
            <a:br>
              <a:rPr lang="nl-NL" sz="1400" dirty="0"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l-NL" sz="1400" dirty="0">
                <a:ea typeface="Calibri" panose="020F0502020204030204" pitchFamily="34" charset="0"/>
                <a:cs typeface="Times New Roman" panose="02020603050405020304" pitchFamily="18" charset="0"/>
              </a:rPr>
              <a:t>De </a:t>
            </a:r>
            <a:r>
              <a:rPr lang="nl-NL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mid-mid</a:t>
            </a:r>
            <a:r>
              <a:rPr lang="nl-NL" sz="1400" dirty="0">
                <a:ea typeface="Calibri" panose="020F0502020204030204" pitchFamily="34" charset="0"/>
                <a:cs typeface="Times New Roman" panose="02020603050405020304" pitchFamily="18" charset="0"/>
              </a:rPr>
              <a:t> volgt man en komt ofwel recht van de forehand van de rechtsvoor, of daar staat de rechtsachter.</a:t>
            </a:r>
            <a:endParaRPr lang="nl-NL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Tekstvak 22"/>
          <p:cNvSpPr txBox="1"/>
          <p:nvPr/>
        </p:nvSpPr>
        <p:spPr>
          <a:xfrm>
            <a:off x="345486" y="632954"/>
            <a:ext cx="66027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Tekening 3: Voorbeeld teamafspraak</a:t>
            </a:r>
          </a:p>
        </p:txBody>
      </p:sp>
      <p:pic>
        <p:nvPicPr>
          <p:cNvPr id="24" name="Afbeelding 2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040632"/>
            <a:ext cx="6610350" cy="3286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7987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e">
  <a:themeElements>
    <a:clrScheme name="Presentati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sentati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Presentati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Presentatie_Uitgebreid - nieuw.potx" id="{54A77163-316A-43CD-835D-CC2B83459086}" vid="{D0883BCD-E09E-4701-A179-017A985E20DE}"/>
    </a:ext>
  </a:extLst>
</a:theme>
</file>

<file path=ppt/theme/theme2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234</TotalTime>
  <Words>267</Words>
  <Application>Microsoft Office PowerPoint</Application>
  <PresentationFormat>Diavoorstelling (4:3)</PresentationFormat>
  <Paragraphs>35</Paragraphs>
  <Slides>3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4" baseType="lpstr">
      <vt:lpstr>Presentatie</vt:lpstr>
      <vt:lpstr>Tekening 1 - Spelopbouw met 2 man (L-formatie)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Ward Visser</dc:creator>
  <cp:lastModifiedBy>Elke Thijssen</cp:lastModifiedBy>
  <cp:revision>42</cp:revision>
  <dcterms:created xsi:type="dcterms:W3CDTF">2012-06-18T14:39:03Z</dcterms:created>
  <dcterms:modified xsi:type="dcterms:W3CDTF">2016-12-28T13:41:01Z</dcterms:modified>
</cp:coreProperties>
</file>