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62" r:id="rId3"/>
    <p:sldId id="257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869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449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CC922-628E-A84C-BAB0-730BE1F77665}" type="datetimeFigureOut">
              <a:rPr lang="nl-NL" smtClean="0"/>
              <a:t>1-3-2016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C9BDC-1BA0-914D-9129-DE9ED84D97B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B9132-EBDB-D04E-B5EB-E75A60860344}" type="datetimeFigureOut">
              <a:rPr lang="nl-NL" smtClean="0"/>
              <a:t>1-3-2016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EA7D-AB24-2243-9EC9-42BAE824808A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84868"/>
            <a:ext cx="7917753" cy="515766"/>
          </a:xfrm>
        </p:spPr>
        <p:txBody>
          <a:bodyPr/>
          <a:lstStyle/>
          <a:p>
            <a:r>
              <a:rPr lang="nl-NL" dirty="0"/>
              <a:t>Oefening 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316" y="1200633"/>
            <a:ext cx="5284084" cy="518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84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2215" y="1189825"/>
            <a:ext cx="5229409" cy="5146779"/>
          </a:xfrm>
          <a:prstGeom prst="rect">
            <a:avLst/>
          </a:prstGeom>
        </p:spPr>
      </p:pic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557779"/>
          </a:xfrm>
        </p:spPr>
        <p:txBody>
          <a:bodyPr/>
          <a:lstStyle/>
          <a:p>
            <a:r>
              <a:rPr lang="nl-NL" dirty="0"/>
              <a:t>Oefening 2</a:t>
            </a:r>
          </a:p>
        </p:txBody>
      </p:sp>
    </p:spTree>
    <p:extLst>
      <p:ext uri="{BB962C8B-B14F-4D97-AF65-F5344CB8AC3E}">
        <p14:creationId xmlns:p14="http://schemas.microsoft.com/office/powerpoint/2010/main" val="106997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685800" y="684867"/>
            <a:ext cx="7917753" cy="5577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bg1"/>
                </a:solidFill>
                <a:latin typeface="Verdana"/>
                <a:ea typeface="+mj-ea"/>
                <a:cs typeface="+mj-cs"/>
              </a:defRPr>
            </a:lvl1pPr>
          </a:lstStyle>
          <a:p>
            <a:r>
              <a:rPr lang="nl-NL" dirty="0"/>
              <a:t>Oefening 3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875" y="1242646"/>
            <a:ext cx="5031325" cy="507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7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685800" y="684867"/>
            <a:ext cx="7917753" cy="5577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bg1"/>
                </a:solidFill>
                <a:latin typeface="Verdana"/>
                <a:ea typeface="+mj-ea"/>
                <a:cs typeface="+mj-cs"/>
              </a:defRPr>
            </a:lvl1pPr>
          </a:lstStyle>
          <a:p>
            <a:r>
              <a:rPr lang="nl-NL" dirty="0"/>
              <a:t>Oefening 4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003" y="1361786"/>
            <a:ext cx="5084143" cy="499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59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685800" y="684867"/>
            <a:ext cx="7917753" cy="5577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bg1"/>
                </a:solidFill>
                <a:latin typeface="Verdana"/>
                <a:ea typeface="+mj-ea"/>
                <a:cs typeface="+mj-cs"/>
              </a:defRPr>
            </a:lvl1pPr>
          </a:lstStyle>
          <a:p>
            <a:r>
              <a:rPr lang="nl-NL" dirty="0"/>
              <a:t>Oefening 5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734" y="1242646"/>
            <a:ext cx="4954753" cy="508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418326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Verdana</vt:lpstr>
      <vt:lpstr>Aangepast ontwerp</vt:lpstr>
      <vt:lpstr>1_Aangepast ontwerp</vt:lpstr>
      <vt:lpstr>Oefening 1</vt:lpstr>
      <vt:lpstr>Oefening 2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kika lensvelt</dc:creator>
  <cp:lastModifiedBy>Carel van der Staak</cp:lastModifiedBy>
  <cp:revision>15</cp:revision>
  <dcterms:created xsi:type="dcterms:W3CDTF">2015-07-21T14:23:17Z</dcterms:created>
  <dcterms:modified xsi:type="dcterms:W3CDTF">2016-03-01T12:47:30Z</dcterms:modified>
</cp:coreProperties>
</file>