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6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4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922-628E-A84C-BAB0-730BE1F77665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9BDC-1BA0-914D-9129-DE9ED84D97B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9132-EBDB-D04E-B5EB-E75A60860344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EA7D-AB24-2243-9EC9-42BAE824808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510" y="-62947"/>
            <a:ext cx="3416090" cy="487441"/>
          </a:xfrm>
        </p:spPr>
        <p:txBody>
          <a:bodyPr>
            <a:normAutofit/>
          </a:bodyPr>
          <a:lstStyle/>
          <a:p>
            <a:r>
              <a:rPr lang="nl-NL" sz="1200" dirty="0">
                <a:solidFill>
                  <a:srgbClr val="002060"/>
                </a:solidFill>
              </a:rPr>
              <a:t>Bijlage 1 - Geledingenaanpak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79902"/>
              </p:ext>
            </p:extLst>
          </p:nvPr>
        </p:nvGraphicFramePr>
        <p:xfrm>
          <a:off x="241510" y="417699"/>
          <a:ext cx="8902490" cy="60299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7530">
                  <a:extLst>
                    <a:ext uri="{9D8B030D-6E8A-4147-A177-3AD203B41FA5}">
                      <a16:colId xmlns:a16="http://schemas.microsoft.com/office/drawing/2014/main" xmlns="" val="2715305613"/>
                    </a:ext>
                  </a:extLst>
                </a:gridCol>
                <a:gridCol w="2900171">
                  <a:extLst>
                    <a:ext uri="{9D8B030D-6E8A-4147-A177-3AD203B41FA5}">
                      <a16:colId xmlns:a16="http://schemas.microsoft.com/office/drawing/2014/main" xmlns="" val="911828785"/>
                    </a:ext>
                  </a:extLst>
                </a:gridCol>
                <a:gridCol w="2680932">
                  <a:extLst>
                    <a:ext uri="{9D8B030D-6E8A-4147-A177-3AD203B41FA5}">
                      <a16:colId xmlns:a16="http://schemas.microsoft.com/office/drawing/2014/main" xmlns="" val="2600883042"/>
                    </a:ext>
                  </a:extLst>
                </a:gridCol>
                <a:gridCol w="2813857">
                  <a:extLst>
                    <a:ext uri="{9D8B030D-6E8A-4147-A177-3AD203B41FA5}">
                      <a16:colId xmlns:a16="http://schemas.microsoft.com/office/drawing/2014/main" xmlns="" val="1314549666"/>
                    </a:ext>
                  </a:extLst>
                </a:gridCol>
              </a:tblGrid>
              <a:tr h="18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Nr.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Geleding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Accenten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Aanwijzingen</a:t>
                      </a: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xmlns="" val="522042805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Greep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Verkorte greep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Linkerhand naar beneden schuiven tot tegen de rechterhand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788433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Uitgangshouding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Voetenstand zijwaarts; bal ligt stil voor de rechtervoet; stick is tegen de bal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Linkerschouder wijst in de richting waar de bal heen moet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2499999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Instappen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Stap in met je linkerbeen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Hou je linkerschouder lager dan de rechterschouder; je voet wijst licht naar voren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7721853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Raakvlak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bal krijgt nu een klein tikje zodat de bal van de rechtervoet naar de linkervoet rolt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krul van de stick raakt de bal ‘vol’ in het hart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445100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Zwaaifase 1: </a:t>
                      </a:r>
                      <a:r>
                        <a:rPr lang="nl-NL" sz="11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achterzwaai</a:t>
                      </a:r>
                      <a:endParaRPr lang="nl-NL" sz="11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</a:t>
                      </a:r>
                      <a:r>
                        <a:rPr lang="nl-NL" sz="11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achterzwaai</a:t>
                      </a: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komt niet boven de knie uit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armen zijn/blijven vrij van het bovenlichaam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6969718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Zwaaifase 2: stick naar rollende bal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stick valt ontspannen naar het raakpunt van de rollende bal die naar de linkervoet rolt!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Geen kracht zetten en laat de zwaartekracht haar werk doen!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732070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Zwaaifase 3: raakmoment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Voor de linkervoet, niet te dicht bij je lichaam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 het moment van raken in de stick knijpen; kijk naar de plek waar de bal rolt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9531481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Zwaaifase 4: doorzwaai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Nawijzen en niet hoger dan de knie eindigen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Wijs met de krul in de richting waar de bal heen gaat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1412952"/>
                  </a:ext>
                </a:extLst>
              </a:tr>
              <a:tr h="551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Doorstappen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 rechtervoet stapt na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 het raken van de bal stap je met de rechtervoet door naar voren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771036"/>
                  </a:ext>
                </a:extLst>
              </a:tr>
              <a:tr h="7355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Zelfde uit beweging en rustige looppas. De bal gaat rechtdoor!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 3-tallen in een doorloopvorm: aanleren en verbeteren van het slaan uit de loop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6929476"/>
                  </a:ext>
                </a:extLst>
              </a:tr>
              <a:tr h="569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Idem, maar nu slaan met variaties!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Slaan naar links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Slaan na passeerbeweging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Allerlei variaties 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3646" marR="6364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188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77520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281</Words>
  <Application>Microsoft Office PowerPoint</Application>
  <PresentationFormat>Diavoorstelling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Aangepast ontwerp</vt:lpstr>
      <vt:lpstr>1_Aangepast ontwerp</vt:lpstr>
      <vt:lpstr>Bijlage 1 - Geledingenaanpak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kika lensvelt</dc:creator>
  <cp:lastModifiedBy>Elke Thijssen</cp:lastModifiedBy>
  <cp:revision>15</cp:revision>
  <dcterms:created xsi:type="dcterms:W3CDTF">2015-07-21T14:23:17Z</dcterms:created>
  <dcterms:modified xsi:type="dcterms:W3CDTF">2016-12-22T14:48:20Z</dcterms:modified>
</cp:coreProperties>
</file>