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sldIdLst>
    <p:sldId id="257" r:id="rId3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3" d="100"/>
          <a:sy n="113" d="100"/>
        </p:scale>
        <p:origin x="-95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84867"/>
            <a:ext cx="7917753" cy="980746"/>
          </a:xfrm>
        </p:spPr>
        <p:txBody>
          <a:bodyPr>
            <a:normAutofit/>
          </a:bodyPr>
          <a:lstStyle>
            <a:lvl1pPr algn="l">
              <a:defRPr sz="1800" b="1">
                <a:solidFill>
                  <a:schemeClr val="bg1"/>
                </a:solidFill>
                <a:latin typeface="Verdana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685801" y="1793105"/>
            <a:ext cx="7917752" cy="4295977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rgbClr val="FFFFFF"/>
                </a:solidFill>
                <a:latin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- Opsomming met </a:t>
            </a:r>
            <a:r>
              <a:rPr lang="nl-NL" dirty="0" err="1"/>
              <a:t>bullets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869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685800" y="684867"/>
            <a:ext cx="7917753" cy="980746"/>
          </a:xfrm>
        </p:spPr>
        <p:txBody>
          <a:bodyPr>
            <a:normAutofit/>
          </a:bodyPr>
          <a:lstStyle>
            <a:lvl1pPr algn="l">
              <a:defRPr sz="1800" b="1">
                <a:solidFill>
                  <a:schemeClr val="bg1"/>
                </a:solidFill>
                <a:latin typeface="Verdana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8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685801" y="1793105"/>
            <a:ext cx="7917752" cy="4295977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rgbClr val="FFFFFF"/>
                </a:solidFill>
                <a:latin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- Opsomming met </a:t>
            </a:r>
            <a:r>
              <a:rPr lang="nl-NL" dirty="0" err="1"/>
              <a:t>bullets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449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CC922-628E-A84C-BAB0-730BE1F77665}" type="datetimeFigureOut">
              <a:rPr lang="nl-NL" smtClean="0"/>
              <a:t>22-12-2016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C9BDC-1BA0-914D-9129-DE9ED84D97BF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 descr="PPT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16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B9132-EBDB-D04E-B5EB-E75A60860344}" type="datetimeFigureOut">
              <a:rPr lang="nl-NL" smtClean="0"/>
              <a:t>22-12-2016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EA7D-AB24-2243-9EC9-42BAE824808A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 descr="PPT3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83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41510" y="-62947"/>
            <a:ext cx="3416090" cy="487441"/>
          </a:xfrm>
        </p:spPr>
        <p:txBody>
          <a:bodyPr>
            <a:normAutofit/>
          </a:bodyPr>
          <a:lstStyle/>
          <a:p>
            <a:r>
              <a:rPr lang="nl-NL" sz="1200" dirty="0">
                <a:solidFill>
                  <a:srgbClr val="002060"/>
                </a:solidFill>
              </a:rPr>
              <a:t>Bijlage 1 - Geledingenaanpak</a:t>
            </a:r>
          </a:p>
        </p:txBody>
      </p:sp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779902"/>
              </p:ext>
            </p:extLst>
          </p:nvPr>
        </p:nvGraphicFramePr>
        <p:xfrm>
          <a:off x="241510" y="417699"/>
          <a:ext cx="8902490" cy="602999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07530">
                  <a:extLst>
                    <a:ext uri="{9D8B030D-6E8A-4147-A177-3AD203B41FA5}">
                      <a16:colId xmlns:a16="http://schemas.microsoft.com/office/drawing/2014/main" xmlns="" val="2715305613"/>
                    </a:ext>
                  </a:extLst>
                </a:gridCol>
                <a:gridCol w="2900171">
                  <a:extLst>
                    <a:ext uri="{9D8B030D-6E8A-4147-A177-3AD203B41FA5}">
                      <a16:colId xmlns:a16="http://schemas.microsoft.com/office/drawing/2014/main" xmlns="" val="911828785"/>
                    </a:ext>
                  </a:extLst>
                </a:gridCol>
                <a:gridCol w="2680932">
                  <a:extLst>
                    <a:ext uri="{9D8B030D-6E8A-4147-A177-3AD203B41FA5}">
                      <a16:colId xmlns:a16="http://schemas.microsoft.com/office/drawing/2014/main" xmlns="" val="2600883042"/>
                    </a:ext>
                  </a:extLst>
                </a:gridCol>
                <a:gridCol w="2813857">
                  <a:extLst>
                    <a:ext uri="{9D8B030D-6E8A-4147-A177-3AD203B41FA5}">
                      <a16:colId xmlns:a16="http://schemas.microsoft.com/office/drawing/2014/main" xmlns="" val="1314549666"/>
                    </a:ext>
                  </a:extLst>
                </a:gridCol>
              </a:tblGrid>
              <a:tr h="1838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05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Nr.</a:t>
                      </a:r>
                    </a:p>
                  </a:txBody>
                  <a:tcPr marL="63646" marR="6364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05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Geleding</a:t>
                      </a:r>
                    </a:p>
                  </a:txBody>
                  <a:tcPr marL="63646" marR="6364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05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Accenten</a:t>
                      </a:r>
                    </a:p>
                  </a:txBody>
                  <a:tcPr marL="63646" marR="6364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05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Aanwijzingen</a:t>
                      </a:r>
                    </a:p>
                  </a:txBody>
                  <a:tcPr marL="63646" marR="63646" marT="0" marB="0"/>
                </a:tc>
                <a:extLst>
                  <a:ext uri="{0D108BD9-81ED-4DB2-BD59-A6C34878D82A}">
                    <a16:rowId xmlns:a16="http://schemas.microsoft.com/office/drawing/2014/main" xmlns="" val="522042805"/>
                  </a:ext>
                </a:extLst>
              </a:tr>
              <a:tr h="3799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05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</a:txBody>
                  <a:tcPr marL="63646" marR="63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Greep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Verkorte greep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Linkerhand naar beneden schuiven tot tegen de rechterhand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48788433"/>
                  </a:ext>
                </a:extLst>
              </a:tr>
              <a:tr h="5698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05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</a:p>
                  </a:txBody>
                  <a:tcPr marL="63646" marR="63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Uitgangshouding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Voetenstand zijwaarts; bal ligt stil voor de rechtervoet; stick is tegen de bal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Linkerschouder wijst in de richting waar de bal heen moet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22499999"/>
                  </a:ext>
                </a:extLst>
              </a:tr>
              <a:tr h="5698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05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</a:p>
                  </a:txBody>
                  <a:tcPr marL="63646" marR="63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Instappen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Stap in met je linkerbeen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Hou je linkerschouder lager dan de rechterschouder; je voet wijst licht naar voren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7721853"/>
                  </a:ext>
                </a:extLst>
              </a:tr>
              <a:tr h="5698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05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</a:p>
                  </a:txBody>
                  <a:tcPr marL="63646" marR="63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Raakvlak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 bal krijgt nu een klein tikje zodat de bal van de rechtervoet naar de linkervoet rolt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 krul van de stick raakt de bal ‘vol’ in het hart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3445100"/>
                  </a:ext>
                </a:extLst>
              </a:tr>
              <a:tr h="3799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05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</a:p>
                  </a:txBody>
                  <a:tcPr marL="63646" marR="63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Zwaaifase 1: </a:t>
                      </a:r>
                      <a:r>
                        <a:rPr lang="nl-NL" sz="1100" b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achterzwaai</a:t>
                      </a:r>
                      <a:endParaRPr lang="nl-NL" sz="11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 </a:t>
                      </a:r>
                      <a:r>
                        <a:rPr lang="nl-NL" sz="1100" b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achterzwaai</a:t>
                      </a: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komt niet boven de knie uit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 armen zijn/blijven vrij van het bovenlichaam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16969718"/>
                  </a:ext>
                </a:extLst>
              </a:tr>
              <a:tr h="5698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05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</a:p>
                  </a:txBody>
                  <a:tcPr marL="63646" marR="63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Zwaaifase 2: stick naar rollende bal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 stick valt ontspannen naar het raakpunt van de rollende bal die naar de linkervoet rolt!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Geen kracht zetten en laat de zwaartekracht haar werk doen!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3732070"/>
                  </a:ext>
                </a:extLst>
              </a:tr>
              <a:tr h="5698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05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</a:t>
                      </a:r>
                    </a:p>
                  </a:txBody>
                  <a:tcPr marL="63646" marR="63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Zwaaifase 3: raakmoment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Voor de linkervoet, niet te dicht bij je lichaam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Op het moment van raken in de stick knijpen; kijk naar de plek waar de bal rolt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19531481"/>
                  </a:ext>
                </a:extLst>
              </a:tr>
              <a:tr h="3799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05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</a:t>
                      </a:r>
                    </a:p>
                  </a:txBody>
                  <a:tcPr marL="63646" marR="63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Zwaaifase 4: doorzwaai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Nawijzen en niet hoger dan de knie eindigen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Wijs met de krul in de richting waar de bal heen gaat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71412952"/>
                  </a:ext>
                </a:extLst>
              </a:tr>
              <a:tr h="5516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05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</a:t>
                      </a:r>
                    </a:p>
                  </a:txBody>
                  <a:tcPr marL="63646" marR="63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Doorstappen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Je rechtervoet stapt na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 het raken van de bal stap je met de rechtervoet door naar voren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24771036"/>
                  </a:ext>
                </a:extLst>
              </a:tr>
              <a:tr h="7355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05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</a:t>
                      </a:r>
                    </a:p>
                  </a:txBody>
                  <a:tcPr marL="63646" marR="63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Zelfde uit beweging en rustige looppas. De bal gaat rechtdoor!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Met 3-tallen in een doorloopvorm: aanleren en verbeteren van het slaan uit de loop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56929476"/>
                  </a:ext>
                </a:extLst>
              </a:tr>
              <a:tr h="5698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05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</a:t>
                      </a:r>
                    </a:p>
                  </a:txBody>
                  <a:tcPr marL="63646" marR="636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Idem, maar nu slaan met variaties!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Slaan naar links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Slaan na passeerbeweging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Allerlei variaties 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</a:p>
                  </a:txBody>
                  <a:tcPr marL="63646" marR="6364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31887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9977520"/>
      </p:ext>
    </p:extLst>
  </p:cSld>
  <p:clrMapOvr>
    <a:masterClrMapping/>
  </p:clrMapOvr>
</p:sld>
</file>

<file path=ppt/theme/theme1.xml><?xml version="1.0" encoding="utf-8"?>
<a:theme xmlns:a="http://schemas.openxmlformats.org/drawingml/2006/main" name="Aangepast ontw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Aangepast ontw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281</Words>
  <Application>Microsoft Office PowerPoint</Application>
  <PresentationFormat>Diavoorstelling (4:3)</PresentationFormat>
  <Paragraphs>61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1</vt:i4>
      </vt:variant>
    </vt:vector>
  </HeadingPairs>
  <TitlesOfParts>
    <vt:vector size="3" baseType="lpstr">
      <vt:lpstr>Aangepast ontwerp</vt:lpstr>
      <vt:lpstr>1_Aangepast ontwerp</vt:lpstr>
      <vt:lpstr>Bijlage 1 - Geledingenaanpak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kika lensvelt</dc:creator>
  <cp:lastModifiedBy>Elke Thijssen</cp:lastModifiedBy>
  <cp:revision>15</cp:revision>
  <dcterms:created xsi:type="dcterms:W3CDTF">2015-07-21T14:23:17Z</dcterms:created>
  <dcterms:modified xsi:type="dcterms:W3CDTF">2016-12-22T14:48:20Z</dcterms:modified>
</cp:coreProperties>
</file>