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7" r:id="rId3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84867"/>
            <a:ext cx="7917753" cy="980746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Verdana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685801" y="1793105"/>
            <a:ext cx="7917752" cy="4295977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FFFFFF"/>
                </a:solidFill>
                <a:latin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- Opsomming met </a:t>
            </a:r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869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685800" y="684867"/>
            <a:ext cx="7917753" cy="980746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Verdana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685801" y="1793105"/>
            <a:ext cx="7917752" cy="4295977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FFFFFF"/>
                </a:solidFill>
                <a:latin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- Opsomming met </a:t>
            </a:r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449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CC922-628E-A84C-BAB0-730BE1F77665}" type="datetimeFigureOut">
              <a:rPr lang="nl-NL" smtClean="0"/>
              <a:t>8-7-2016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C9BDC-1BA0-914D-9129-DE9ED84D97BF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PPT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16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B9132-EBDB-D04E-B5EB-E75A60860344}" type="datetimeFigureOut">
              <a:rPr lang="nl-NL" smtClean="0"/>
              <a:t>8-7-2016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EA7D-AB24-2243-9EC9-42BAE824808A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PPT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83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861539" y="1203014"/>
            <a:ext cx="20984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Regelspel (waaronder; sport)</a:t>
            </a:r>
            <a:endParaRPr kumimoji="0" lang="nl-NL" altLang="nl-NL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4328137" y="1622048"/>
            <a:ext cx="21349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				 Associatief spel</a:t>
            </a:r>
            <a:endParaRPr kumimoji="0" lang="nl-NL" altLang="nl-NL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895113" y="2509069"/>
            <a:ext cx="12778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Parallel spel</a:t>
            </a:r>
            <a:endParaRPr kumimoji="0" lang="nl-NL" altLang="nl-NL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453853" y="3095301"/>
            <a:ext cx="9124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Solospel</a:t>
            </a:r>
            <a:endParaRPr kumimoji="0" lang="nl-NL" altLang="nl-NL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973015" y="830849"/>
            <a:ext cx="7104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Figuur 1: </a:t>
            </a:r>
            <a:r>
              <a:rPr lang="nl-NL" sz="1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Verschillende soorten spel van kinderen</a:t>
            </a:r>
            <a:r>
              <a:rPr lang="nl-NL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1066800" y="3434862"/>
            <a:ext cx="16274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>
            <a:off x="2692645" y="2848709"/>
            <a:ext cx="16274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/>
          <p:nvPr/>
        </p:nvCxnSpPr>
        <p:spPr>
          <a:xfrm>
            <a:off x="4320078" y="2274279"/>
            <a:ext cx="16274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17"/>
          <p:cNvCxnSpPr/>
          <p:nvPr/>
        </p:nvCxnSpPr>
        <p:spPr>
          <a:xfrm>
            <a:off x="5947511" y="1664679"/>
            <a:ext cx="16274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 flipV="1">
            <a:off x="2692645" y="2825262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 flipV="1">
            <a:off x="4328138" y="2239109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flipV="1">
            <a:off x="5947511" y="1664679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troomdiagram: Verbindingslijn 22"/>
          <p:cNvSpPr/>
          <p:nvPr/>
        </p:nvSpPr>
        <p:spPr>
          <a:xfrm>
            <a:off x="986814" y="3376247"/>
            <a:ext cx="140677" cy="134939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9977520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18</Words>
  <Application>Microsoft Office PowerPoint</Application>
  <PresentationFormat>Diavoorstelling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Aangepast ontwerp</vt:lpstr>
      <vt:lpstr>1_Aangepast ontwerp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kika lensvelt</dc:creator>
  <cp:lastModifiedBy>Carel van der Staak</cp:lastModifiedBy>
  <cp:revision>12</cp:revision>
  <dcterms:created xsi:type="dcterms:W3CDTF">2015-07-21T14:23:17Z</dcterms:created>
  <dcterms:modified xsi:type="dcterms:W3CDTF">2016-07-08T10:59:58Z</dcterms:modified>
</cp:coreProperties>
</file>