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26" r:id="rId2"/>
    <p:sldMasterId id="2147483830" r:id="rId3"/>
  </p:sldMasterIdLst>
  <p:notesMasterIdLst>
    <p:notesMasterId r:id="rId6"/>
  </p:notesMasterIdLst>
  <p:handoutMasterIdLst>
    <p:handoutMasterId r:id="rId7"/>
  </p:handoutMasterIdLst>
  <p:sldIdLst>
    <p:sldId id="319" r:id="rId4"/>
    <p:sldId id="305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Verdana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Verdana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Verdana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Verdana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Verdana" charset="0"/>
        <a:ea typeface="ＭＳ Ｐゴシック" charset="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els Pape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D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0525" autoAdjust="0"/>
  </p:normalViewPr>
  <p:slideViewPr>
    <p:cSldViewPr snapToObjects="1">
      <p:cViewPr>
        <p:scale>
          <a:sx n="81" d="100"/>
          <a:sy n="81" d="100"/>
        </p:scale>
        <p:origin x="-1854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BC1A76-0AE6-2B40-936F-5115862ED666}" type="doc">
      <dgm:prSet loTypeId="urn:microsoft.com/office/officeart/2005/8/layout/radial1" loCatId="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nl-NL"/>
        </a:p>
      </dgm:t>
    </dgm:pt>
    <dgm:pt modelId="{B6F2F6DD-E370-0A41-92A1-A45AD04EF2A4}">
      <dgm:prSet phldrT="[Tekst]" custT="1"/>
      <dgm:spPr>
        <a:solidFill>
          <a:srgbClr val="008000"/>
        </a:solidFill>
        <a:ln>
          <a:noFill/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l-NL" sz="2400" b="1" dirty="0" smtClean="0"/>
            <a:t>Tools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b="1" dirty="0" smtClean="0"/>
            <a:t>Onbewust leren</a:t>
          </a:r>
          <a:endParaRPr lang="nl-NL" sz="2400" b="1" dirty="0"/>
        </a:p>
      </dgm:t>
    </dgm:pt>
    <dgm:pt modelId="{186C7BC0-9400-AD4B-BAB7-DC9959B777BB}" type="parTrans" cxnId="{A1504500-E1EA-3043-875D-2E84944ACA1F}">
      <dgm:prSet/>
      <dgm:spPr/>
      <dgm:t>
        <a:bodyPr/>
        <a:lstStyle/>
        <a:p>
          <a:endParaRPr lang="nl-NL"/>
        </a:p>
      </dgm:t>
    </dgm:pt>
    <dgm:pt modelId="{57D7320E-E039-8C41-93D3-B457C2B3EB6E}" type="sibTrans" cxnId="{A1504500-E1EA-3043-875D-2E84944ACA1F}">
      <dgm:prSet/>
      <dgm:spPr/>
      <dgm:t>
        <a:bodyPr/>
        <a:lstStyle/>
        <a:p>
          <a:endParaRPr lang="nl-NL"/>
        </a:p>
      </dgm:t>
    </dgm:pt>
    <dgm:pt modelId="{7F2B9063-4635-1A40-9EA7-4163AFA1B738}">
      <dgm:prSet phldrT="[Tekst]"/>
      <dgm:spPr>
        <a:solidFill>
          <a:srgbClr val="333399"/>
        </a:solidFill>
        <a:ln>
          <a:noFill/>
        </a:ln>
      </dgm:spPr>
      <dgm:t>
        <a:bodyPr/>
        <a:lstStyle/>
        <a:p>
          <a:r>
            <a:rPr lang="nl-NL" b="1" dirty="0" smtClean="0"/>
            <a:t>Beeldspraak</a:t>
          </a:r>
          <a:endParaRPr lang="nl-NL" b="1" dirty="0"/>
        </a:p>
      </dgm:t>
    </dgm:pt>
    <dgm:pt modelId="{29F88695-600F-614D-9094-7F1EAD4A10EE}" type="parTrans" cxnId="{2B5F0AFC-2A86-8046-B0E6-3AD9FDE2012A}">
      <dgm:prSet/>
      <dgm:spPr>
        <a:ln>
          <a:solidFill>
            <a:schemeClr val="bg1"/>
          </a:solidFill>
        </a:ln>
      </dgm:spPr>
      <dgm:t>
        <a:bodyPr/>
        <a:lstStyle/>
        <a:p>
          <a:endParaRPr lang="nl-NL" b="1"/>
        </a:p>
      </dgm:t>
    </dgm:pt>
    <dgm:pt modelId="{ED7587E1-8CCF-8E4A-9272-949E84E4DB4D}" type="sibTrans" cxnId="{2B5F0AFC-2A86-8046-B0E6-3AD9FDE2012A}">
      <dgm:prSet/>
      <dgm:spPr/>
      <dgm:t>
        <a:bodyPr/>
        <a:lstStyle/>
        <a:p>
          <a:endParaRPr lang="nl-NL"/>
        </a:p>
      </dgm:t>
    </dgm:pt>
    <dgm:pt modelId="{34DAA4D8-4D0C-A54C-9832-852E6C12C418}">
      <dgm:prSet phldrT="[Tekst]"/>
      <dgm:spPr>
        <a:solidFill>
          <a:srgbClr val="FF6600"/>
        </a:solidFill>
        <a:ln>
          <a:noFill/>
        </a:ln>
      </dgm:spPr>
      <dgm:t>
        <a:bodyPr/>
        <a:lstStyle/>
        <a:p>
          <a:r>
            <a:rPr lang="nl-NL" b="1" dirty="0" smtClean="0"/>
            <a:t>Observerend leren</a:t>
          </a:r>
          <a:endParaRPr lang="nl-NL" b="1" dirty="0"/>
        </a:p>
      </dgm:t>
    </dgm:pt>
    <dgm:pt modelId="{821B01FC-C89D-C94E-A01A-C6EEA754E41A}" type="parTrans" cxnId="{6C7CF047-80EB-4742-AA5F-64A32B64D0BF}">
      <dgm:prSet/>
      <dgm:spPr>
        <a:ln>
          <a:solidFill>
            <a:schemeClr val="bg1"/>
          </a:solidFill>
        </a:ln>
      </dgm:spPr>
      <dgm:t>
        <a:bodyPr/>
        <a:lstStyle/>
        <a:p>
          <a:endParaRPr lang="nl-NL" b="1"/>
        </a:p>
      </dgm:t>
    </dgm:pt>
    <dgm:pt modelId="{7AF029A1-8B53-CE41-AAB0-360259AB5B9E}" type="sibTrans" cxnId="{6C7CF047-80EB-4742-AA5F-64A32B64D0BF}">
      <dgm:prSet/>
      <dgm:spPr/>
      <dgm:t>
        <a:bodyPr/>
        <a:lstStyle/>
        <a:p>
          <a:endParaRPr lang="nl-NL"/>
        </a:p>
      </dgm:t>
    </dgm:pt>
    <dgm:pt modelId="{83907C67-DC6E-1B41-8EB0-983A8B930137}">
      <dgm:prSet phldrT="[Tekst]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r>
            <a:rPr lang="nl-NL" b="1" dirty="0" smtClean="0"/>
            <a:t>Externe focus</a:t>
          </a:r>
          <a:endParaRPr lang="nl-NL" b="1" dirty="0"/>
        </a:p>
      </dgm:t>
    </dgm:pt>
    <dgm:pt modelId="{DEB06A3A-94C2-3C40-B26B-8648C9EDEB46}" type="parTrans" cxnId="{2A276BB7-C71C-E847-BF03-0866B2E647F1}">
      <dgm:prSet/>
      <dgm:spPr>
        <a:ln>
          <a:solidFill>
            <a:schemeClr val="bg1"/>
          </a:solidFill>
        </a:ln>
      </dgm:spPr>
      <dgm:t>
        <a:bodyPr/>
        <a:lstStyle/>
        <a:p>
          <a:endParaRPr lang="nl-NL" b="1"/>
        </a:p>
      </dgm:t>
    </dgm:pt>
    <dgm:pt modelId="{9B219DAA-DD9C-5A4A-85F1-CC54281DE811}" type="sibTrans" cxnId="{2A276BB7-C71C-E847-BF03-0866B2E647F1}">
      <dgm:prSet/>
      <dgm:spPr/>
      <dgm:t>
        <a:bodyPr/>
        <a:lstStyle/>
        <a:p>
          <a:endParaRPr lang="nl-NL"/>
        </a:p>
      </dgm:t>
    </dgm:pt>
    <dgm:pt modelId="{68527692-EECF-F644-A83F-71E9287295C2}">
      <dgm:prSet phldrT="[Tekst]"/>
      <dgm:spPr>
        <a:solidFill>
          <a:srgbClr val="3366FF"/>
        </a:solidFill>
        <a:ln>
          <a:noFill/>
        </a:ln>
      </dgm:spPr>
      <dgm:t>
        <a:bodyPr/>
        <a:lstStyle/>
        <a:p>
          <a:r>
            <a:rPr lang="nl-NL" b="1" dirty="0" smtClean="0"/>
            <a:t>Dwingende leersituatie</a:t>
          </a:r>
          <a:endParaRPr lang="nl-NL" b="1" dirty="0"/>
        </a:p>
      </dgm:t>
    </dgm:pt>
    <dgm:pt modelId="{E494DFF7-FC6D-BB45-972F-AE6CE78578AF}" type="parTrans" cxnId="{B03CEC1E-2376-2D48-9F03-89C43BA8D4BE}">
      <dgm:prSet/>
      <dgm:spPr>
        <a:ln>
          <a:solidFill>
            <a:schemeClr val="bg1"/>
          </a:solidFill>
        </a:ln>
      </dgm:spPr>
      <dgm:t>
        <a:bodyPr/>
        <a:lstStyle/>
        <a:p>
          <a:endParaRPr lang="nl-NL" b="1"/>
        </a:p>
      </dgm:t>
    </dgm:pt>
    <dgm:pt modelId="{B0416456-E8D0-3B4A-A08C-820C7900C1D0}" type="sibTrans" cxnId="{B03CEC1E-2376-2D48-9F03-89C43BA8D4BE}">
      <dgm:prSet/>
      <dgm:spPr/>
      <dgm:t>
        <a:bodyPr/>
        <a:lstStyle/>
        <a:p>
          <a:endParaRPr lang="nl-NL"/>
        </a:p>
      </dgm:t>
    </dgm:pt>
    <dgm:pt modelId="{30B7ABEC-3EC0-5847-9528-400A01E7737C}">
      <dgm:prSet phldrT="[Tekst]"/>
      <dgm:spPr>
        <a:solidFill>
          <a:srgbClr val="800000"/>
        </a:solidFill>
        <a:ln>
          <a:noFill/>
        </a:ln>
      </dgm:spPr>
      <dgm:t>
        <a:bodyPr/>
        <a:lstStyle/>
        <a:p>
          <a:r>
            <a:rPr lang="nl-NL" b="1" dirty="0" smtClean="0"/>
            <a:t>Foutloos leren</a:t>
          </a:r>
          <a:endParaRPr lang="nl-NL" b="1" dirty="0"/>
        </a:p>
      </dgm:t>
    </dgm:pt>
    <dgm:pt modelId="{1BB37331-D0EE-2C45-861F-FAE1B1C90407}" type="parTrans" cxnId="{58704BCE-6892-144B-96F0-3E5F83F0AC54}">
      <dgm:prSet/>
      <dgm:spPr>
        <a:ln>
          <a:solidFill>
            <a:schemeClr val="bg1"/>
          </a:solidFill>
        </a:ln>
      </dgm:spPr>
      <dgm:t>
        <a:bodyPr/>
        <a:lstStyle/>
        <a:p>
          <a:endParaRPr lang="nl-NL" b="1"/>
        </a:p>
      </dgm:t>
    </dgm:pt>
    <dgm:pt modelId="{1E546B19-76BD-F34A-AEA1-8A11665BEBD8}" type="sibTrans" cxnId="{58704BCE-6892-144B-96F0-3E5F83F0AC54}">
      <dgm:prSet/>
      <dgm:spPr/>
      <dgm:t>
        <a:bodyPr/>
        <a:lstStyle/>
        <a:p>
          <a:endParaRPr lang="nl-NL"/>
        </a:p>
      </dgm:t>
    </dgm:pt>
    <dgm:pt modelId="{F613A06D-EAF9-C040-907A-EA27CB6B1205}">
      <dgm:prSet phldrT="[Tekst]"/>
      <dgm:spPr>
        <a:solidFill>
          <a:srgbClr val="660066"/>
        </a:solidFill>
        <a:ln>
          <a:noFill/>
        </a:ln>
      </dgm:spPr>
      <dgm:t>
        <a:bodyPr/>
        <a:lstStyle/>
        <a:p>
          <a:r>
            <a:rPr lang="nl-NL" b="1" dirty="0" smtClean="0"/>
            <a:t>Differentieel leren </a:t>
          </a:r>
          <a:endParaRPr lang="nl-NL" b="1" dirty="0"/>
        </a:p>
      </dgm:t>
    </dgm:pt>
    <dgm:pt modelId="{E832245D-4078-9543-9C2B-1EA1037DFF98}" type="parTrans" cxnId="{3CA05057-65B5-654B-A510-8E45480B5D91}">
      <dgm:prSet/>
      <dgm:spPr>
        <a:ln>
          <a:solidFill>
            <a:schemeClr val="bg1"/>
          </a:solidFill>
        </a:ln>
      </dgm:spPr>
      <dgm:t>
        <a:bodyPr/>
        <a:lstStyle/>
        <a:p>
          <a:endParaRPr lang="nl-NL" b="1"/>
        </a:p>
      </dgm:t>
    </dgm:pt>
    <dgm:pt modelId="{35B4B5CC-4E8E-4E40-9615-C619462E1AC0}" type="sibTrans" cxnId="{3CA05057-65B5-654B-A510-8E45480B5D91}">
      <dgm:prSet/>
      <dgm:spPr/>
      <dgm:t>
        <a:bodyPr/>
        <a:lstStyle/>
        <a:p>
          <a:endParaRPr lang="nl-NL"/>
        </a:p>
      </dgm:t>
    </dgm:pt>
    <dgm:pt modelId="{3EBA7952-A139-B14A-B225-7EEF8129A23B}" type="pres">
      <dgm:prSet presAssocID="{2ABC1A76-0AE6-2B40-936F-5115862ED66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57D6ADA-20BF-B243-9B92-9488743DBCFA}" type="pres">
      <dgm:prSet presAssocID="{B6F2F6DD-E370-0A41-92A1-A45AD04EF2A4}" presName="centerShape" presStyleLbl="node0" presStyleIdx="0" presStyleCnt="1" custScaleX="349710" custScaleY="173663"/>
      <dgm:spPr/>
      <dgm:t>
        <a:bodyPr/>
        <a:lstStyle/>
        <a:p>
          <a:endParaRPr lang="nl-NL"/>
        </a:p>
      </dgm:t>
    </dgm:pt>
    <dgm:pt modelId="{5D2CC876-2D87-B448-ACD0-7D095D217F7B}" type="pres">
      <dgm:prSet presAssocID="{29F88695-600F-614D-9094-7F1EAD4A10EE}" presName="Name9" presStyleLbl="parChTrans1D2" presStyleIdx="0" presStyleCnt="6"/>
      <dgm:spPr/>
      <dgm:t>
        <a:bodyPr/>
        <a:lstStyle/>
        <a:p>
          <a:endParaRPr lang="nl-NL"/>
        </a:p>
      </dgm:t>
    </dgm:pt>
    <dgm:pt modelId="{EF188715-0A05-324A-92B2-0108EB6B6D13}" type="pres">
      <dgm:prSet presAssocID="{29F88695-600F-614D-9094-7F1EAD4A10EE}" presName="connTx" presStyleLbl="parChTrans1D2" presStyleIdx="0" presStyleCnt="6"/>
      <dgm:spPr/>
      <dgm:t>
        <a:bodyPr/>
        <a:lstStyle/>
        <a:p>
          <a:endParaRPr lang="nl-NL"/>
        </a:p>
      </dgm:t>
    </dgm:pt>
    <dgm:pt modelId="{5544CDC1-FB5B-2A43-A9CC-3BB4BDCE7952}" type="pres">
      <dgm:prSet presAssocID="{7F2B9063-4635-1A40-9EA7-4163AFA1B738}" presName="node" presStyleLbl="node1" presStyleIdx="0" presStyleCnt="6" custScaleX="144717" custScaleY="79940" custRadScaleRad="108224" custRadScaleInc="-245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4A55249-A1C3-6746-9089-E2931CC07BCE}" type="pres">
      <dgm:prSet presAssocID="{821B01FC-C89D-C94E-A01A-C6EEA754E41A}" presName="Name9" presStyleLbl="parChTrans1D2" presStyleIdx="1" presStyleCnt="6"/>
      <dgm:spPr/>
      <dgm:t>
        <a:bodyPr/>
        <a:lstStyle/>
        <a:p>
          <a:endParaRPr lang="nl-NL"/>
        </a:p>
      </dgm:t>
    </dgm:pt>
    <dgm:pt modelId="{A42D0BEE-62D2-954E-A50C-FC8AC8A049E2}" type="pres">
      <dgm:prSet presAssocID="{821B01FC-C89D-C94E-A01A-C6EEA754E41A}" presName="connTx" presStyleLbl="parChTrans1D2" presStyleIdx="1" presStyleCnt="6"/>
      <dgm:spPr/>
      <dgm:t>
        <a:bodyPr/>
        <a:lstStyle/>
        <a:p>
          <a:endParaRPr lang="nl-NL"/>
        </a:p>
      </dgm:t>
    </dgm:pt>
    <dgm:pt modelId="{D811FEAE-52E4-4D46-B487-251DB8C13F1A}" type="pres">
      <dgm:prSet presAssocID="{34DAA4D8-4D0C-A54C-9832-852E6C12C418}" presName="node" presStyleLbl="node1" presStyleIdx="1" presStyleCnt="6" custScaleX="144717" custScaleY="79940" custRadScaleRad="181913" custRadScaleInc="1120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4025000-9922-4D4E-8F34-C21AB3D59F98}" type="pres">
      <dgm:prSet presAssocID="{DEB06A3A-94C2-3C40-B26B-8648C9EDEB46}" presName="Name9" presStyleLbl="parChTrans1D2" presStyleIdx="2" presStyleCnt="6"/>
      <dgm:spPr/>
      <dgm:t>
        <a:bodyPr/>
        <a:lstStyle/>
        <a:p>
          <a:endParaRPr lang="nl-NL"/>
        </a:p>
      </dgm:t>
    </dgm:pt>
    <dgm:pt modelId="{FB897528-C949-BF43-9C7D-C71A2404FB32}" type="pres">
      <dgm:prSet presAssocID="{DEB06A3A-94C2-3C40-B26B-8648C9EDEB46}" presName="connTx" presStyleLbl="parChTrans1D2" presStyleIdx="2" presStyleCnt="6"/>
      <dgm:spPr/>
      <dgm:t>
        <a:bodyPr/>
        <a:lstStyle/>
        <a:p>
          <a:endParaRPr lang="nl-NL"/>
        </a:p>
      </dgm:t>
    </dgm:pt>
    <dgm:pt modelId="{6785935B-F37F-DC4C-A49A-9C1B54F0AA29}" type="pres">
      <dgm:prSet presAssocID="{83907C67-DC6E-1B41-8EB0-983A8B930137}" presName="node" presStyleLbl="node1" presStyleIdx="2" presStyleCnt="6" custScaleX="144717" custScaleY="79940" custRadScaleRad="180295" custRadScaleInc="-1469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8032072-F1AA-3249-9565-C0ECB323AB1E}" type="pres">
      <dgm:prSet presAssocID="{E494DFF7-FC6D-BB45-972F-AE6CE78578AF}" presName="Name9" presStyleLbl="parChTrans1D2" presStyleIdx="3" presStyleCnt="6"/>
      <dgm:spPr/>
      <dgm:t>
        <a:bodyPr/>
        <a:lstStyle/>
        <a:p>
          <a:endParaRPr lang="nl-NL"/>
        </a:p>
      </dgm:t>
    </dgm:pt>
    <dgm:pt modelId="{40F73D3A-7D3D-CF44-A06F-C239A73DD9DD}" type="pres">
      <dgm:prSet presAssocID="{E494DFF7-FC6D-BB45-972F-AE6CE78578AF}" presName="connTx" presStyleLbl="parChTrans1D2" presStyleIdx="3" presStyleCnt="6"/>
      <dgm:spPr/>
      <dgm:t>
        <a:bodyPr/>
        <a:lstStyle/>
        <a:p>
          <a:endParaRPr lang="nl-NL"/>
        </a:p>
      </dgm:t>
    </dgm:pt>
    <dgm:pt modelId="{BCC55AAB-67C1-7249-8221-4C7810F824FF}" type="pres">
      <dgm:prSet presAssocID="{68527692-EECF-F644-A83F-71E9287295C2}" presName="node" presStyleLbl="node1" presStyleIdx="3" presStyleCnt="6" custScaleX="144717" custScaleY="79940" custRadScaleRad="111129" custRadScaleInc="-543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8E6B24E-7C84-0242-9B37-36F34F2ADF8A}" type="pres">
      <dgm:prSet presAssocID="{1BB37331-D0EE-2C45-861F-FAE1B1C90407}" presName="Name9" presStyleLbl="parChTrans1D2" presStyleIdx="4" presStyleCnt="6"/>
      <dgm:spPr/>
      <dgm:t>
        <a:bodyPr/>
        <a:lstStyle/>
        <a:p>
          <a:endParaRPr lang="nl-NL"/>
        </a:p>
      </dgm:t>
    </dgm:pt>
    <dgm:pt modelId="{21B44FFF-3C1D-AE4B-A459-2C4F6A877A25}" type="pres">
      <dgm:prSet presAssocID="{1BB37331-D0EE-2C45-861F-FAE1B1C90407}" presName="connTx" presStyleLbl="parChTrans1D2" presStyleIdx="4" presStyleCnt="6"/>
      <dgm:spPr/>
      <dgm:t>
        <a:bodyPr/>
        <a:lstStyle/>
        <a:p>
          <a:endParaRPr lang="nl-NL"/>
        </a:p>
      </dgm:t>
    </dgm:pt>
    <dgm:pt modelId="{9C3C7CE5-C156-AA4C-8D49-4795146410D0}" type="pres">
      <dgm:prSet presAssocID="{30B7ABEC-3EC0-5847-9528-400A01E7737C}" presName="node" presStyleLbl="node1" presStyleIdx="4" presStyleCnt="6" custScaleX="144717" custScaleY="79940" custRadScaleRad="180729" custRadScaleInc="953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3351727-CA75-1B43-B668-4833D9A74D50}" type="pres">
      <dgm:prSet presAssocID="{E832245D-4078-9543-9C2B-1EA1037DFF98}" presName="Name9" presStyleLbl="parChTrans1D2" presStyleIdx="5" presStyleCnt="6"/>
      <dgm:spPr/>
      <dgm:t>
        <a:bodyPr/>
        <a:lstStyle/>
        <a:p>
          <a:endParaRPr lang="nl-NL"/>
        </a:p>
      </dgm:t>
    </dgm:pt>
    <dgm:pt modelId="{BE4C3641-CB98-8343-883E-E7FC90C720EA}" type="pres">
      <dgm:prSet presAssocID="{E832245D-4078-9543-9C2B-1EA1037DFF98}" presName="connTx" presStyleLbl="parChTrans1D2" presStyleIdx="5" presStyleCnt="6"/>
      <dgm:spPr/>
      <dgm:t>
        <a:bodyPr/>
        <a:lstStyle/>
        <a:p>
          <a:endParaRPr lang="nl-NL"/>
        </a:p>
      </dgm:t>
    </dgm:pt>
    <dgm:pt modelId="{3DB35DB5-E819-D54A-AB83-3BCFEA79F4DE}" type="pres">
      <dgm:prSet presAssocID="{F613A06D-EAF9-C040-907A-EA27CB6B1205}" presName="node" presStyleLbl="node1" presStyleIdx="5" presStyleCnt="6" custScaleX="144717" custScaleY="79940" custRadScaleRad="186575" custRadScaleInc="-1874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B808B858-6FD3-3A4A-A2FB-5D65A5D6B98C}" type="presOf" srcId="{F613A06D-EAF9-C040-907A-EA27CB6B1205}" destId="{3DB35DB5-E819-D54A-AB83-3BCFEA79F4DE}" srcOrd="0" destOrd="0" presId="urn:microsoft.com/office/officeart/2005/8/layout/radial1"/>
    <dgm:cxn modelId="{3CA05057-65B5-654B-A510-8E45480B5D91}" srcId="{B6F2F6DD-E370-0A41-92A1-A45AD04EF2A4}" destId="{F613A06D-EAF9-C040-907A-EA27CB6B1205}" srcOrd="5" destOrd="0" parTransId="{E832245D-4078-9543-9C2B-1EA1037DFF98}" sibTransId="{35B4B5CC-4E8E-4E40-9615-C619462E1AC0}"/>
    <dgm:cxn modelId="{FD6D0259-F8CB-6740-9E1E-69B9B80C3A61}" type="presOf" srcId="{7F2B9063-4635-1A40-9EA7-4163AFA1B738}" destId="{5544CDC1-FB5B-2A43-A9CC-3BB4BDCE7952}" srcOrd="0" destOrd="0" presId="urn:microsoft.com/office/officeart/2005/8/layout/radial1"/>
    <dgm:cxn modelId="{2A276BB7-C71C-E847-BF03-0866B2E647F1}" srcId="{B6F2F6DD-E370-0A41-92A1-A45AD04EF2A4}" destId="{83907C67-DC6E-1B41-8EB0-983A8B930137}" srcOrd="2" destOrd="0" parTransId="{DEB06A3A-94C2-3C40-B26B-8648C9EDEB46}" sibTransId="{9B219DAA-DD9C-5A4A-85F1-CC54281DE811}"/>
    <dgm:cxn modelId="{2A9EB4C7-B9BC-8B40-B781-52BFD07CAC3F}" type="presOf" srcId="{DEB06A3A-94C2-3C40-B26B-8648C9EDEB46}" destId="{FB897528-C949-BF43-9C7D-C71A2404FB32}" srcOrd="1" destOrd="0" presId="urn:microsoft.com/office/officeart/2005/8/layout/radial1"/>
    <dgm:cxn modelId="{96443406-4405-254E-B4C1-9A26DC1313BA}" type="presOf" srcId="{E832245D-4078-9543-9C2B-1EA1037DFF98}" destId="{93351727-CA75-1B43-B668-4833D9A74D50}" srcOrd="0" destOrd="0" presId="urn:microsoft.com/office/officeart/2005/8/layout/radial1"/>
    <dgm:cxn modelId="{14B11A71-19B0-D341-B8F0-DE726FCBBD54}" type="presOf" srcId="{B6F2F6DD-E370-0A41-92A1-A45AD04EF2A4}" destId="{157D6ADA-20BF-B243-9B92-9488743DBCFA}" srcOrd="0" destOrd="0" presId="urn:microsoft.com/office/officeart/2005/8/layout/radial1"/>
    <dgm:cxn modelId="{B5C02142-C857-F941-9144-4BBE56A95B92}" type="presOf" srcId="{821B01FC-C89D-C94E-A01A-C6EEA754E41A}" destId="{F4A55249-A1C3-6746-9089-E2931CC07BCE}" srcOrd="0" destOrd="0" presId="urn:microsoft.com/office/officeart/2005/8/layout/radial1"/>
    <dgm:cxn modelId="{F1AAB878-2344-214C-A91E-54AB15FF8A35}" type="presOf" srcId="{821B01FC-C89D-C94E-A01A-C6EEA754E41A}" destId="{A42D0BEE-62D2-954E-A50C-FC8AC8A049E2}" srcOrd="1" destOrd="0" presId="urn:microsoft.com/office/officeart/2005/8/layout/radial1"/>
    <dgm:cxn modelId="{2B5F0AFC-2A86-8046-B0E6-3AD9FDE2012A}" srcId="{B6F2F6DD-E370-0A41-92A1-A45AD04EF2A4}" destId="{7F2B9063-4635-1A40-9EA7-4163AFA1B738}" srcOrd="0" destOrd="0" parTransId="{29F88695-600F-614D-9094-7F1EAD4A10EE}" sibTransId="{ED7587E1-8CCF-8E4A-9272-949E84E4DB4D}"/>
    <dgm:cxn modelId="{A1504500-E1EA-3043-875D-2E84944ACA1F}" srcId="{2ABC1A76-0AE6-2B40-936F-5115862ED666}" destId="{B6F2F6DD-E370-0A41-92A1-A45AD04EF2A4}" srcOrd="0" destOrd="0" parTransId="{186C7BC0-9400-AD4B-BAB7-DC9959B777BB}" sibTransId="{57D7320E-E039-8C41-93D3-B457C2B3EB6E}"/>
    <dgm:cxn modelId="{AB78DE61-FC4A-5E42-A8BE-7094B4E5A40E}" type="presOf" srcId="{2ABC1A76-0AE6-2B40-936F-5115862ED666}" destId="{3EBA7952-A139-B14A-B225-7EEF8129A23B}" srcOrd="0" destOrd="0" presId="urn:microsoft.com/office/officeart/2005/8/layout/radial1"/>
    <dgm:cxn modelId="{5411CFAB-9A76-D244-9A3C-CBDEA5783042}" type="presOf" srcId="{E832245D-4078-9543-9C2B-1EA1037DFF98}" destId="{BE4C3641-CB98-8343-883E-E7FC90C720EA}" srcOrd="1" destOrd="0" presId="urn:microsoft.com/office/officeart/2005/8/layout/radial1"/>
    <dgm:cxn modelId="{CC34FE37-D2D6-A444-96EE-A3F3C0C6DEFE}" type="presOf" srcId="{83907C67-DC6E-1B41-8EB0-983A8B930137}" destId="{6785935B-F37F-DC4C-A49A-9C1B54F0AA29}" srcOrd="0" destOrd="0" presId="urn:microsoft.com/office/officeart/2005/8/layout/radial1"/>
    <dgm:cxn modelId="{58704BCE-6892-144B-96F0-3E5F83F0AC54}" srcId="{B6F2F6DD-E370-0A41-92A1-A45AD04EF2A4}" destId="{30B7ABEC-3EC0-5847-9528-400A01E7737C}" srcOrd="4" destOrd="0" parTransId="{1BB37331-D0EE-2C45-861F-FAE1B1C90407}" sibTransId="{1E546B19-76BD-F34A-AEA1-8A11665BEBD8}"/>
    <dgm:cxn modelId="{6C32A516-4641-8D4F-84FC-462C2367465A}" type="presOf" srcId="{29F88695-600F-614D-9094-7F1EAD4A10EE}" destId="{EF188715-0A05-324A-92B2-0108EB6B6D13}" srcOrd="1" destOrd="0" presId="urn:microsoft.com/office/officeart/2005/8/layout/radial1"/>
    <dgm:cxn modelId="{2210B1EF-4531-F244-B61F-58CAEE3D9D61}" type="presOf" srcId="{E494DFF7-FC6D-BB45-972F-AE6CE78578AF}" destId="{40F73D3A-7D3D-CF44-A06F-C239A73DD9DD}" srcOrd="1" destOrd="0" presId="urn:microsoft.com/office/officeart/2005/8/layout/radial1"/>
    <dgm:cxn modelId="{B03CEC1E-2376-2D48-9F03-89C43BA8D4BE}" srcId="{B6F2F6DD-E370-0A41-92A1-A45AD04EF2A4}" destId="{68527692-EECF-F644-A83F-71E9287295C2}" srcOrd="3" destOrd="0" parTransId="{E494DFF7-FC6D-BB45-972F-AE6CE78578AF}" sibTransId="{B0416456-E8D0-3B4A-A08C-820C7900C1D0}"/>
    <dgm:cxn modelId="{AA5F7E34-79BB-7342-A9FF-E84E9AD7EB10}" type="presOf" srcId="{30B7ABEC-3EC0-5847-9528-400A01E7737C}" destId="{9C3C7CE5-C156-AA4C-8D49-4795146410D0}" srcOrd="0" destOrd="0" presId="urn:microsoft.com/office/officeart/2005/8/layout/radial1"/>
    <dgm:cxn modelId="{D293720F-9FA5-1F49-B31C-34AC78C968B5}" type="presOf" srcId="{34DAA4D8-4D0C-A54C-9832-852E6C12C418}" destId="{D811FEAE-52E4-4D46-B487-251DB8C13F1A}" srcOrd="0" destOrd="0" presId="urn:microsoft.com/office/officeart/2005/8/layout/radial1"/>
    <dgm:cxn modelId="{86EED1B5-A9F8-BA4C-8EF9-3D445FC45880}" type="presOf" srcId="{E494DFF7-FC6D-BB45-972F-AE6CE78578AF}" destId="{A8032072-F1AA-3249-9565-C0ECB323AB1E}" srcOrd="0" destOrd="0" presId="urn:microsoft.com/office/officeart/2005/8/layout/radial1"/>
    <dgm:cxn modelId="{F9F6420A-700D-8F4B-A25F-C6DE65748C77}" type="presOf" srcId="{1BB37331-D0EE-2C45-861F-FAE1B1C90407}" destId="{21B44FFF-3C1D-AE4B-A459-2C4F6A877A25}" srcOrd="1" destOrd="0" presId="urn:microsoft.com/office/officeart/2005/8/layout/radial1"/>
    <dgm:cxn modelId="{F733277A-6089-4146-8D46-20B4DB374E68}" type="presOf" srcId="{68527692-EECF-F644-A83F-71E9287295C2}" destId="{BCC55AAB-67C1-7249-8221-4C7810F824FF}" srcOrd="0" destOrd="0" presId="urn:microsoft.com/office/officeart/2005/8/layout/radial1"/>
    <dgm:cxn modelId="{D2369855-A1FE-6F43-AE80-2C7A5D267F97}" type="presOf" srcId="{29F88695-600F-614D-9094-7F1EAD4A10EE}" destId="{5D2CC876-2D87-B448-ACD0-7D095D217F7B}" srcOrd="0" destOrd="0" presId="urn:microsoft.com/office/officeart/2005/8/layout/radial1"/>
    <dgm:cxn modelId="{56CF5A50-D8AA-FD45-91BF-BB8E2523B463}" type="presOf" srcId="{DEB06A3A-94C2-3C40-B26B-8648C9EDEB46}" destId="{84025000-9922-4D4E-8F34-C21AB3D59F98}" srcOrd="0" destOrd="0" presId="urn:microsoft.com/office/officeart/2005/8/layout/radial1"/>
    <dgm:cxn modelId="{92C09609-CF06-7E46-A590-30A6C8DFEC93}" type="presOf" srcId="{1BB37331-D0EE-2C45-861F-FAE1B1C90407}" destId="{F8E6B24E-7C84-0242-9B37-36F34F2ADF8A}" srcOrd="0" destOrd="0" presId="urn:microsoft.com/office/officeart/2005/8/layout/radial1"/>
    <dgm:cxn modelId="{6C7CF047-80EB-4742-AA5F-64A32B64D0BF}" srcId="{B6F2F6DD-E370-0A41-92A1-A45AD04EF2A4}" destId="{34DAA4D8-4D0C-A54C-9832-852E6C12C418}" srcOrd="1" destOrd="0" parTransId="{821B01FC-C89D-C94E-A01A-C6EEA754E41A}" sibTransId="{7AF029A1-8B53-CE41-AAB0-360259AB5B9E}"/>
    <dgm:cxn modelId="{52EFDAF4-FE03-8F41-881F-F22F42F3522B}" type="presParOf" srcId="{3EBA7952-A139-B14A-B225-7EEF8129A23B}" destId="{157D6ADA-20BF-B243-9B92-9488743DBCFA}" srcOrd="0" destOrd="0" presId="urn:microsoft.com/office/officeart/2005/8/layout/radial1"/>
    <dgm:cxn modelId="{07A3D32E-4EE6-BE47-A8B8-B716384D6920}" type="presParOf" srcId="{3EBA7952-A139-B14A-B225-7EEF8129A23B}" destId="{5D2CC876-2D87-B448-ACD0-7D095D217F7B}" srcOrd="1" destOrd="0" presId="urn:microsoft.com/office/officeart/2005/8/layout/radial1"/>
    <dgm:cxn modelId="{9E19DE38-9890-EB47-B130-B2B0094524CB}" type="presParOf" srcId="{5D2CC876-2D87-B448-ACD0-7D095D217F7B}" destId="{EF188715-0A05-324A-92B2-0108EB6B6D13}" srcOrd="0" destOrd="0" presId="urn:microsoft.com/office/officeart/2005/8/layout/radial1"/>
    <dgm:cxn modelId="{A32FE057-DD99-4340-BE71-2BEF032D275C}" type="presParOf" srcId="{3EBA7952-A139-B14A-B225-7EEF8129A23B}" destId="{5544CDC1-FB5B-2A43-A9CC-3BB4BDCE7952}" srcOrd="2" destOrd="0" presId="urn:microsoft.com/office/officeart/2005/8/layout/radial1"/>
    <dgm:cxn modelId="{46A3CE62-E704-3D4A-9E42-32AF55EDD92F}" type="presParOf" srcId="{3EBA7952-A139-B14A-B225-7EEF8129A23B}" destId="{F4A55249-A1C3-6746-9089-E2931CC07BCE}" srcOrd="3" destOrd="0" presId="urn:microsoft.com/office/officeart/2005/8/layout/radial1"/>
    <dgm:cxn modelId="{180A449A-B4E3-E647-811F-9755C1D33991}" type="presParOf" srcId="{F4A55249-A1C3-6746-9089-E2931CC07BCE}" destId="{A42D0BEE-62D2-954E-A50C-FC8AC8A049E2}" srcOrd="0" destOrd="0" presId="urn:microsoft.com/office/officeart/2005/8/layout/radial1"/>
    <dgm:cxn modelId="{29BA6C75-89B5-5F4A-BAC4-FB5A502C13E3}" type="presParOf" srcId="{3EBA7952-A139-B14A-B225-7EEF8129A23B}" destId="{D811FEAE-52E4-4D46-B487-251DB8C13F1A}" srcOrd="4" destOrd="0" presId="urn:microsoft.com/office/officeart/2005/8/layout/radial1"/>
    <dgm:cxn modelId="{09011FD9-96C4-244E-8220-C6BB2FFF90BD}" type="presParOf" srcId="{3EBA7952-A139-B14A-B225-7EEF8129A23B}" destId="{84025000-9922-4D4E-8F34-C21AB3D59F98}" srcOrd="5" destOrd="0" presId="urn:microsoft.com/office/officeart/2005/8/layout/radial1"/>
    <dgm:cxn modelId="{ABD6DBCB-FCAD-2341-90B5-C213B829959F}" type="presParOf" srcId="{84025000-9922-4D4E-8F34-C21AB3D59F98}" destId="{FB897528-C949-BF43-9C7D-C71A2404FB32}" srcOrd="0" destOrd="0" presId="urn:microsoft.com/office/officeart/2005/8/layout/radial1"/>
    <dgm:cxn modelId="{198B52C7-505F-4D49-BFEB-304F353165BF}" type="presParOf" srcId="{3EBA7952-A139-B14A-B225-7EEF8129A23B}" destId="{6785935B-F37F-DC4C-A49A-9C1B54F0AA29}" srcOrd="6" destOrd="0" presId="urn:microsoft.com/office/officeart/2005/8/layout/radial1"/>
    <dgm:cxn modelId="{2156E4F4-F559-2446-A5A5-1AF07FFA2FC7}" type="presParOf" srcId="{3EBA7952-A139-B14A-B225-7EEF8129A23B}" destId="{A8032072-F1AA-3249-9565-C0ECB323AB1E}" srcOrd="7" destOrd="0" presId="urn:microsoft.com/office/officeart/2005/8/layout/radial1"/>
    <dgm:cxn modelId="{5DD62BAC-92F7-1945-8B6A-72F60E693BCB}" type="presParOf" srcId="{A8032072-F1AA-3249-9565-C0ECB323AB1E}" destId="{40F73D3A-7D3D-CF44-A06F-C239A73DD9DD}" srcOrd="0" destOrd="0" presId="urn:microsoft.com/office/officeart/2005/8/layout/radial1"/>
    <dgm:cxn modelId="{7988C064-6BC6-BA42-811E-B266677C4F92}" type="presParOf" srcId="{3EBA7952-A139-B14A-B225-7EEF8129A23B}" destId="{BCC55AAB-67C1-7249-8221-4C7810F824FF}" srcOrd="8" destOrd="0" presId="urn:microsoft.com/office/officeart/2005/8/layout/radial1"/>
    <dgm:cxn modelId="{959AFDE8-3DF2-C248-8A01-80B20C37FA54}" type="presParOf" srcId="{3EBA7952-A139-B14A-B225-7EEF8129A23B}" destId="{F8E6B24E-7C84-0242-9B37-36F34F2ADF8A}" srcOrd="9" destOrd="0" presId="urn:microsoft.com/office/officeart/2005/8/layout/radial1"/>
    <dgm:cxn modelId="{807AB35E-9B7D-454A-A271-32B89E681B91}" type="presParOf" srcId="{F8E6B24E-7C84-0242-9B37-36F34F2ADF8A}" destId="{21B44FFF-3C1D-AE4B-A459-2C4F6A877A25}" srcOrd="0" destOrd="0" presId="urn:microsoft.com/office/officeart/2005/8/layout/radial1"/>
    <dgm:cxn modelId="{8B346C7C-6491-284D-9AB2-3DBB5EBFD040}" type="presParOf" srcId="{3EBA7952-A139-B14A-B225-7EEF8129A23B}" destId="{9C3C7CE5-C156-AA4C-8D49-4795146410D0}" srcOrd="10" destOrd="0" presId="urn:microsoft.com/office/officeart/2005/8/layout/radial1"/>
    <dgm:cxn modelId="{25265C09-749C-2D47-BC96-A644C1038DA4}" type="presParOf" srcId="{3EBA7952-A139-B14A-B225-7EEF8129A23B}" destId="{93351727-CA75-1B43-B668-4833D9A74D50}" srcOrd="11" destOrd="0" presId="urn:microsoft.com/office/officeart/2005/8/layout/radial1"/>
    <dgm:cxn modelId="{188162AC-9A05-034E-AD2F-AD9DE1DE726B}" type="presParOf" srcId="{93351727-CA75-1B43-B668-4833D9A74D50}" destId="{BE4C3641-CB98-8343-883E-E7FC90C720EA}" srcOrd="0" destOrd="0" presId="urn:microsoft.com/office/officeart/2005/8/layout/radial1"/>
    <dgm:cxn modelId="{7BF868CB-EED4-6140-A476-0FD9AFF203D1}" type="presParOf" srcId="{3EBA7952-A139-B14A-B225-7EEF8129A23B}" destId="{3DB35DB5-E819-D54A-AB83-3BCFEA79F4DE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7D6ADA-20BF-B243-9B92-9488743DBCFA}">
      <dsp:nvSpPr>
        <dsp:cNvPr id="0" name=""/>
        <dsp:cNvSpPr/>
      </dsp:nvSpPr>
      <dsp:spPr>
        <a:xfrm>
          <a:off x="1486113" y="1228216"/>
          <a:ext cx="4533250" cy="2251173"/>
        </a:xfrm>
        <a:prstGeom prst="ellipse">
          <a:avLst/>
        </a:prstGeom>
        <a:solidFill>
          <a:srgbClr val="008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l-NL" sz="2400" b="1" kern="1200" dirty="0" smtClean="0"/>
            <a:t>Tools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b="1" kern="1200" dirty="0" smtClean="0"/>
            <a:t>Onbewust leren</a:t>
          </a:r>
          <a:endParaRPr lang="nl-NL" sz="2400" b="1" kern="1200" dirty="0"/>
        </a:p>
      </dsp:txBody>
      <dsp:txXfrm>
        <a:off x="2149992" y="1557893"/>
        <a:ext cx="3205492" cy="1591819"/>
      </dsp:txXfrm>
    </dsp:sp>
    <dsp:sp modelId="{5D2CC876-2D87-B448-ACD0-7D095D217F7B}">
      <dsp:nvSpPr>
        <dsp:cNvPr id="0" name=""/>
        <dsp:cNvSpPr/>
      </dsp:nvSpPr>
      <dsp:spPr>
        <a:xfrm rot="16155810">
          <a:off x="3645491" y="1121102"/>
          <a:ext cx="183201" cy="31088"/>
        </a:xfrm>
        <a:custGeom>
          <a:avLst/>
          <a:gdLst/>
          <a:ahLst/>
          <a:cxnLst/>
          <a:rect l="0" t="0" r="0" b="0"/>
          <a:pathLst>
            <a:path>
              <a:moveTo>
                <a:pt x="0" y="15544"/>
              </a:moveTo>
              <a:lnTo>
                <a:pt x="183201" y="15544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b="1" kern="1200"/>
        </a:p>
      </dsp:txBody>
      <dsp:txXfrm rot="10800000">
        <a:off x="3732511" y="1132066"/>
        <a:ext cx="9160" cy="9160"/>
      </dsp:txXfrm>
    </dsp:sp>
    <dsp:sp modelId="{5544CDC1-FB5B-2A43-A9CC-3BB4BDCE7952}">
      <dsp:nvSpPr>
        <dsp:cNvPr id="0" name=""/>
        <dsp:cNvSpPr/>
      </dsp:nvSpPr>
      <dsp:spPr>
        <a:xfrm>
          <a:off x="2791279" y="8813"/>
          <a:ext cx="1875949" cy="1036252"/>
        </a:xfrm>
        <a:prstGeom prst="ellipse">
          <a:avLst/>
        </a:prstGeom>
        <a:solidFill>
          <a:srgbClr val="333399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b="1" kern="1200" dirty="0" smtClean="0"/>
            <a:t>Beeldspraak</a:t>
          </a:r>
          <a:endParaRPr lang="nl-NL" sz="1000" b="1" kern="1200" dirty="0"/>
        </a:p>
      </dsp:txBody>
      <dsp:txXfrm>
        <a:off x="3066005" y="160569"/>
        <a:ext cx="1326497" cy="732740"/>
      </dsp:txXfrm>
    </dsp:sp>
    <dsp:sp modelId="{F4A55249-A1C3-6746-9089-E2931CC07BCE}">
      <dsp:nvSpPr>
        <dsp:cNvPr id="0" name=""/>
        <dsp:cNvSpPr/>
      </dsp:nvSpPr>
      <dsp:spPr>
        <a:xfrm rot="20001762">
          <a:off x="5320390" y="1424041"/>
          <a:ext cx="510066" cy="31088"/>
        </a:xfrm>
        <a:custGeom>
          <a:avLst/>
          <a:gdLst/>
          <a:ahLst/>
          <a:cxnLst/>
          <a:rect l="0" t="0" r="0" b="0"/>
          <a:pathLst>
            <a:path>
              <a:moveTo>
                <a:pt x="0" y="15544"/>
              </a:moveTo>
              <a:lnTo>
                <a:pt x="510066" y="15544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b="1" kern="1200"/>
        </a:p>
      </dsp:txBody>
      <dsp:txXfrm>
        <a:off x="5562672" y="1426834"/>
        <a:ext cx="25503" cy="25503"/>
      </dsp:txXfrm>
    </dsp:sp>
    <dsp:sp modelId="{D811FEAE-52E4-4D46-B487-251DB8C13F1A}">
      <dsp:nvSpPr>
        <dsp:cNvPr id="0" name=""/>
        <dsp:cNvSpPr/>
      </dsp:nvSpPr>
      <dsp:spPr>
        <a:xfrm>
          <a:off x="5559830" y="458814"/>
          <a:ext cx="1875949" cy="1036252"/>
        </a:xfrm>
        <a:prstGeom prst="ellipse">
          <a:avLst/>
        </a:prstGeom>
        <a:solidFill>
          <a:srgbClr val="FF66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b="1" kern="1200" dirty="0" smtClean="0"/>
            <a:t>Observerend leren</a:t>
          </a:r>
          <a:endParaRPr lang="nl-NL" sz="1000" b="1" kern="1200" dirty="0"/>
        </a:p>
      </dsp:txBody>
      <dsp:txXfrm>
        <a:off x="5834556" y="610570"/>
        <a:ext cx="1326497" cy="732740"/>
      </dsp:txXfrm>
    </dsp:sp>
    <dsp:sp modelId="{84025000-9922-4D4E-8F34-C21AB3D59F98}">
      <dsp:nvSpPr>
        <dsp:cNvPr id="0" name=""/>
        <dsp:cNvSpPr/>
      </dsp:nvSpPr>
      <dsp:spPr>
        <a:xfrm rot="1535562">
          <a:off x="5362152" y="3216640"/>
          <a:ext cx="449016" cy="31088"/>
        </a:xfrm>
        <a:custGeom>
          <a:avLst/>
          <a:gdLst/>
          <a:ahLst/>
          <a:cxnLst/>
          <a:rect l="0" t="0" r="0" b="0"/>
          <a:pathLst>
            <a:path>
              <a:moveTo>
                <a:pt x="0" y="15544"/>
              </a:moveTo>
              <a:lnTo>
                <a:pt x="449016" y="15544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b="1" kern="1200"/>
        </a:p>
      </dsp:txBody>
      <dsp:txXfrm>
        <a:off x="5575435" y="3220959"/>
        <a:ext cx="22450" cy="22450"/>
      </dsp:txXfrm>
    </dsp:sp>
    <dsp:sp modelId="{6785935B-F37F-DC4C-A49A-9C1B54F0AA29}">
      <dsp:nvSpPr>
        <dsp:cNvPr id="0" name=""/>
        <dsp:cNvSpPr/>
      </dsp:nvSpPr>
      <dsp:spPr>
        <a:xfrm>
          <a:off x="5559840" y="3150467"/>
          <a:ext cx="1875949" cy="1036252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b="1" kern="1200" dirty="0" smtClean="0"/>
            <a:t>Externe focus</a:t>
          </a:r>
          <a:endParaRPr lang="nl-NL" sz="1000" b="1" kern="1200" dirty="0"/>
        </a:p>
      </dsp:txBody>
      <dsp:txXfrm>
        <a:off x="5834566" y="3302223"/>
        <a:ext cx="1326497" cy="732740"/>
      </dsp:txXfrm>
    </dsp:sp>
    <dsp:sp modelId="{A8032072-F1AA-3249-9565-C0ECB323AB1E}">
      <dsp:nvSpPr>
        <dsp:cNvPr id="0" name=""/>
        <dsp:cNvSpPr/>
      </dsp:nvSpPr>
      <dsp:spPr>
        <a:xfrm rot="5299986">
          <a:off x="3692171" y="3559802"/>
          <a:ext cx="192229" cy="31088"/>
        </a:xfrm>
        <a:custGeom>
          <a:avLst/>
          <a:gdLst/>
          <a:ahLst/>
          <a:cxnLst/>
          <a:rect l="0" t="0" r="0" b="0"/>
          <a:pathLst>
            <a:path>
              <a:moveTo>
                <a:pt x="0" y="15544"/>
              </a:moveTo>
              <a:lnTo>
                <a:pt x="192229" y="15544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b="1" kern="1200"/>
        </a:p>
      </dsp:txBody>
      <dsp:txXfrm>
        <a:off x="3783480" y="3570541"/>
        <a:ext cx="9611" cy="9611"/>
      </dsp:txXfrm>
    </dsp:sp>
    <dsp:sp modelId="{BCC55AAB-67C1-7249-8221-4C7810F824FF}">
      <dsp:nvSpPr>
        <dsp:cNvPr id="0" name=""/>
        <dsp:cNvSpPr/>
      </dsp:nvSpPr>
      <dsp:spPr>
        <a:xfrm>
          <a:off x="2868183" y="3671354"/>
          <a:ext cx="1875949" cy="1036252"/>
        </a:xfrm>
        <a:prstGeom prst="ellipse">
          <a:avLst/>
        </a:prstGeom>
        <a:solidFill>
          <a:srgbClr val="3366FF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b="1" kern="1200" dirty="0" smtClean="0"/>
            <a:t>Dwingende leersituatie</a:t>
          </a:r>
          <a:endParaRPr lang="nl-NL" sz="1000" b="1" kern="1200" dirty="0"/>
        </a:p>
      </dsp:txBody>
      <dsp:txXfrm>
        <a:off x="3142909" y="3823110"/>
        <a:ext cx="1326497" cy="732740"/>
      </dsp:txXfrm>
    </dsp:sp>
    <dsp:sp modelId="{F8E6B24E-7C84-0242-9B37-36F34F2ADF8A}">
      <dsp:nvSpPr>
        <dsp:cNvPr id="0" name=""/>
        <dsp:cNvSpPr/>
      </dsp:nvSpPr>
      <dsp:spPr>
        <a:xfrm rot="9171702">
          <a:off x="1697310" y="3262099"/>
          <a:ext cx="506115" cy="31088"/>
        </a:xfrm>
        <a:custGeom>
          <a:avLst/>
          <a:gdLst/>
          <a:ahLst/>
          <a:cxnLst/>
          <a:rect l="0" t="0" r="0" b="0"/>
          <a:pathLst>
            <a:path>
              <a:moveTo>
                <a:pt x="0" y="15544"/>
              </a:moveTo>
              <a:lnTo>
                <a:pt x="506115" y="15544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b="1" kern="1200"/>
        </a:p>
      </dsp:txBody>
      <dsp:txXfrm rot="10800000">
        <a:off x="1937715" y="3264990"/>
        <a:ext cx="25305" cy="25305"/>
      </dsp:txXfrm>
    </dsp:sp>
    <dsp:sp modelId="{9C3C7CE5-C156-AA4C-8D49-4795146410D0}">
      <dsp:nvSpPr>
        <dsp:cNvPr id="0" name=""/>
        <dsp:cNvSpPr/>
      </dsp:nvSpPr>
      <dsp:spPr>
        <a:xfrm>
          <a:off x="99628" y="3227372"/>
          <a:ext cx="1875949" cy="1036252"/>
        </a:xfrm>
        <a:prstGeom prst="ellipse">
          <a:avLst/>
        </a:prstGeom>
        <a:solidFill>
          <a:srgbClr val="80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b="1" kern="1200" dirty="0" smtClean="0"/>
            <a:t>Foutloos leren</a:t>
          </a:r>
          <a:endParaRPr lang="nl-NL" sz="1000" b="1" kern="1200" dirty="0"/>
        </a:p>
      </dsp:txBody>
      <dsp:txXfrm>
        <a:off x="374354" y="3379128"/>
        <a:ext cx="1326497" cy="732740"/>
      </dsp:txXfrm>
    </dsp:sp>
    <dsp:sp modelId="{93351727-CA75-1B43-B668-4833D9A74D50}">
      <dsp:nvSpPr>
        <dsp:cNvPr id="0" name=""/>
        <dsp:cNvSpPr/>
      </dsp:nvSpPr>
      <dsp:spPr>
        <a:xfrm rot="12287349">
          <a:off x="1635483" y="1471178"/>
          <a:ext cx="479573" cy="31088"/>
        </a:xfrm>
        <a:custGeom>
          <a:avLst/>
          <a:gdLst/>
          <a:ahLst/>
          <a:cxnLst/>
          <a:rect l="0" t="0" r="0" b="0"/>
          <a:pathLst>
            <a:path>
              <a:moveTo>
                <a:pt x="0" y="15544"/>
              </a:moveTo>
              <a:lnTo>
                <a:pt x="479573" y="15544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b="1" kern="1200"/>
        </a:p>
      </dsp:txBody>
      <dsp:txXfrm rot="10800000">
        <a:off x="1863280" y="1474733"/>
        <a:ext cx="23978" cy="23978"/>
      </dsp:txXfrm>
    </dsp:sp>
    <dsp:sp modelId="{3DB35DB5-E819-D54A-AB83-3BCFEA79F4DE}">
      <dsp:nvSpPr>
        <dsp:cNvPr id="0" name=""/>
        <dsp:cNvSpPr/>
      </dsp:nvSpPr>
      <dsp:spPr>
        <a:xfrm>
          <a:off x="0" y="535720"/>
          <a:ext cx="1875949" cy="1036252"/>
        </a:xfrm>
        <a:prstGeom prst="ellipse">
          <a:avLst/>
        </a:prstGeom>
        <a:solidFill>
          <a:srgbClr val="66006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b="1" kern="1200" dirty="0" smtClean="0"/>
            <a:t>Differentieel leren </a:t>
          </a:r>
          <a:endParaRPr lang="nl-NL" sz="1000" b="1" kern="1200" dirty="0"/>
        </a:p>
      </dsp:txBody>
      <dsp:txXfrm>
        <a:off x="274726" y="687476"/>
        <a:ext cx="1326497" cy="732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B904D36-B5A7-4041-8440-C01CCBA4D68C}" type="datetime1">
              <a:rPr lang="nl-NL"/>
              <a:pPr/>
              <a:t>04-10-2016</a:t>
            </a:fld>
            <a:endParaRPr lang="nl-NL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4226A68-9971-DB48-A498-08B765BDC9C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242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2AB6CA2B-BEE3-2E4E-B7AD-5F3A9891F7E9}" type="datetime1">
              <a:rPr lang="nl-NL"/>
              <a:pPr/>
              <a:t>04-10-2016</a:t>
            </a:fld>
            <a:endParaRPr lang="nl-NL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7E6EAE2B-AC43-A640-85E7-0A0390BFA94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270613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7575" y="2130425"/>
            <a:ext cx="7381875" cy="1470025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nl-NL" noProof="0" smtClean="0"/>
              <a:t>Titelstijl van model bewerken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7575" y="3886200"/>
            <a:ext cx="7345363" cy="1752600"/>
          </a:xfrm>
        </p:spPr>
        <p:txBody>
          <a:bodyPr/>
          <a:lstStyle>
            <a:lvl1pPr marL="0" indent="0">
              <a:buFont typeface="Verdana" pitchFamily="34" charset="0"/>
              <a:buNone/>
              <a:defRPr/>
            </a:lvl1pPr>
          </a:lstStyle>
          <a:p>
            <a:pPr lvl="0"/>
            <a:r>
              <a:rPr lang="nl-NL" noProof="0" smtClean="0"/>
              <a:t>Klik om de 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7575" y="5949950"/>
            <a:ext cx="2459038" cy="207963"/>
          </a:xfrm>
        </p:spPr>
        <p:txBody>
          <a:bodyPr/>
          <a:lstStyle>
            <a:lvl1pPr>
              <a:defRPr sz="700">
                <a:latin typeface="Verdana" charset="0"/>
                <a:ea typeface="ＭＳ Ｐゴシック" charset="0"/>
              </a:defRPr>
            </a:lvl1pPr>
          </a:lstStyle>
          <a:p>
            <a:r>
              <a:rPr lang="nl-NL"/>
              <a:t>Uitgave  </a:t>
            </a:r>
            <a:r>
              <a:rPr lang="en-US">
                <a:cs typeface="Arial" charset="0"/>
              </a:rPr>
              <a:t>©KNHB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35375" y="5949950"/>
            <a:ext cx="1943100" cy="207963"/>
          </a:xfrm>
        </p:spPr>
        <p:txBody>
          <a:bodyPr/>
          <a:lstStyle>
            <a:lvl1pPr>
              <a:defRPr sz="7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66188" y="5949950"/>
            <a:ext cx="261937" cy="207963"/>
          </a:xfrm>
        </p:spPr>
        <p:txBody>
          <a:bodyPr/>
          <a:lstStyle>
            <a:lvl1pPr>
              <a:defRPr sz="700">
                <a:solidFill>
                  <a:schemeClr val="tx1"/>
                </a:solidFill>
              </a:defRPr>
            </a:lvl1pPr>
          </a:lstStyle>
          <a:p>
            <a:fld id="{2A6E5A89-1070-534D-94EE-C5E87CBAFAC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24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B6AA7-29C0-CE4A-89F4-086EAB0B9DF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432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2088" y="620713"/>
            <a:ext cx="1874837" cy="5505450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17575" y="620713"/>
            <a:ext cx="5472113" cy="5505450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0777F-FAA8-E641-9B0E-05B081EB823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4048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917575" y="620713"/>
            <a:ext cx="7499350" cy="782637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917575" y="1773238"/>
            <a:ext cx="3673475" cy="2100262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743450" y="1773238"/>
            <a:ext cx="3673475" cy="2100262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917575" y="4025900"/>
            <a:ext cx="3673475" cy="2100263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743450" y="4025900"/>
            <a:ext cx="3673475" cy="2100263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917575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5292725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828088" y="6245225"/>
            <a:ext cx="315912" cy="279400"/>
          </a:xfrm>
        </p:spPr>
        <p:txBody>
          <a:bodyPr/>
          <a:lstStyle>
            <a:lvl1pPr>
              <a:defRPr/>
            </a:lvl1pPr>
          </a:lstStyle>
          <a:p>
            <a:fld id="{5DEC4218-596F-A34E-8A60-13284E2CA78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6773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917575" y="620713"/>
            <a:ext cx="7499350" cy="55054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917575" y="6197600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197600"/>
            <a:ext cx="5292725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828088" y="6197600"/>
            <a:ext cx="315912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CEDB0E-91F2-43DF-B4C7-A88E7DA20D3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500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244600" y="1083733"/>
            <a:ext cx="7549296" cy="48937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Platte tekst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5156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685800" y="684867"/>
            <a:ext cx="7917753" cy="980746"/>
          </a:xfrm>
        </p:spPr>
        <p:txBody>
          <a:bodyPr>
            <a:normAutofit/>
          </a:bodyPr>
          <a:lstStyle>
            <a:lvl1pPr algn="l">
              <a:defRPr sz="1800" b="1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8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85801" y="1793105"/>
            <a:ext cx="7917752" cy="4295977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- Opsomming met </a:t>
            </a:r>
            <a:r>
              <a:rPr lang="nl-NL" dirty="0" err="1" smtClean="0"/>
              <a:t>bullets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094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54273-50AC-F044-BF6F-D44ACB7B146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68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95EB4-5C66-FA42-B70B-0F50662BF85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8812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17575" y="1773238"/>
            <a:ext cx="3673475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43450" y="1773238"/>
            <a:ext cx="3673475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2363F0-9492-5F4E-A4A5-AB9EBFDD55F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980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8E6E5E-1751-C24F-9905-99FE98ED6F9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181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EFAB1C-A648-474E-B226-E7D73C7320D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722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FED25E-A24C-7745-A702-F769D6A4B1E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85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C54F03-B3BE-6941-877E-5603F4DE014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539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Sleep de afbeelding naar de tijdelijke aanduiding of 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B50FC2-5040-634C-8AD7-3D084FF3C54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737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620713"/>
            <a:ext cx="7499350" cy="78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1773238"/>
            <a:ext cx="749935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7575" y="6197600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latin typeface="Verdana" panose="020B0604030504040204" pitchFamily="34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97600"/>
            <a:ext cx="529272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latin typeface="Verdana" panose="020B0604030504040204" pitchFamily="34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28088" y="6197600"/>
            <a:ext cx="31591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6B6D70"/>
                </a:solidFill>
              </a:defRPr>
            </a:lvl1pPr>
          </a:lstStyle>
          <a:p>
            <a:fld id="{6F667BFB-31D5-324B-9E09-961C00B154F5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09" r:id="rId2"/>
    <p:sldLayoutId id="2147483808" r:id="rId3"/>
    <p:sldLayoutId id="2147483807" r:id="rId4"/>
    <p:sldLayoutId id="2147483806" r:id="rId5"/>
    <p:sldLayoutId id="2147483805" r:id="rId6"/>
    <p:sldLayoutId id="2147483804" r:id="rId7"/>
    <p:sldLayoutId id="2147483803" r:id="rId8"/>
    <p:sldLayoutId id="2147483802" r:id="rId9"/>
    <p:sldLayoutId id="2147483801" r:id="rId10"/>
    <p:sldLayoutId id="2147483800" r:id="rId11"/>
    <p:sldLayoutId id="2147483821" r:id="rId12"/>
    <p:sldLayoutId id="2147483822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9pPr>
    </p:titleStyle>
    <p:bodyStyle>
      <a:lvl1pPr marL="271463" indent="-271463" algn="l" rtl="0" eaLnBrk="1" fontAlgn="base" hangingPunct="1">
        <a:spcBef>
          <a:spcPct val="0"/>
        </a:spcBef>
        <a:spcAft>
          <a:spcPct val="100000"/>
        </a:spcAft>
        <a:buFont typeface="Verdana" charset="0"/>
        <a:buChar char="–"/>
        <a:defRPr>
          <a:solidFill>
            <a:schemeClr val="bg1"/>
          </a:solidFill>
          <a:latin typeface="+mn-lt"/>
          <a:ea typeface="ＭＳ Ｐゴシック" charset="0"/>
          <a:cs typeface="+mn-cs"/>
        </a:defRPr>
      </a:lvl1pPr>
      <a:lvl2pPr marL="715963" indent="-265113" algn="l" rtl="0" eaLnBrk="1" fontAlgn="base" hangingPunct="1">
        <a:spcBef>
          <a:spcPct val="0"/>
        </a:spcBef>
        <a:spcAft>
          <a:spcPct val="100000"/>
        </a:spcAft>
        <a:buFont typeface="Verdana" charset="0"/>
        <a:buChar char="–"/>
        <a:defRPr>
          <a:solidFill>
            <a:schemeClr val="bg1"/>
          </a:solidFill>
          <a:latin typeface="+mn-lt"/>
          <a:ea typeface="ＭＳ Ｐゴシック" charset="0"/>
        </a:defRPr>
      </a:lvl2pPr>
      <a:lvl3pPr marL="1162050" indent="-266700" algn="l" rtl="0" eaLnBrk="1" fontAlgn="base" hangingPunct="1">
        <a:spcBef>
          <a:spcPct val="0"/>
        </a:spcBef>
        <a:spcAft>
          <a:spcPct val="100000"/>
        </a:spcAft>
        <a:buFont typeface="Verdana" charset="0"/>
        <a:buChar char="–"/>
        <a:defRPr>
          <a:solidFill>
            <a:schemeClr val="bg1"/>
          </a:solidFill>
          <a:latin typeface="+mn-lt"/>
          <a:ea typeface="ＭＳ Ｐゴシック" charset="0"/>
        </a:defRPr>
      </a:lvl3pPr>
      <a:lvl4pPr marL="1616075" indent="-274638" algn="l" rtl="0" eaLnBrk="1" fontAlgn="base" hangingPunct="1">
        <a:spcBef>
          <a:spcPct val="0"/>
        </a:spcBef>
        <a:spcAft>
          <a:spcPct val="100000"/>
        </a:spcAft>
        <a:buFont typeface="Verdana" charset="0"/>
        <a:buChar char="–"/>
        <a:defRPr>
          <a:solidFill>
            <a:schemeClr val="bg1"/>
          </a:solidFill>
          <a:latin typeface="+mn-lt"/>
          <a:ea typeface="ＭＳ Ｐゴシック" charset="0"/>
        </a:defRPr>
      </a:lvl4pPr>
      <a:lvl5pPr marL="2058988" indent="-263525" algn="l" rtl="0" eaLnBrk="1" fontAlgn="base" hangingPunct="1">
        <a:spcBef>
          <a:spcPct val="0"/>
        </a:spcBef>
        <a:spcAft>
          <a:spcPct val="100000"/>
        </a:spcAft>
        <a:buFont typeface="Verdana" charset="0"/>
        <a:buChar char="–"/>
        <a:defRPr>
          <a:solidFill>
            <a:schemeClr val="bg1"/>
          </a:solidFill>
          <a:latin typeface="+mn-lt"/>
          <a:ea typeface="ＭＳ Ｐゴシック" charset="0"/>
        </a:defRPr>
      </a:lvl5pPr>
      <a:lvl6pPr marL="25161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6pPr>
      <a:lvl7pPr marL="29733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7pPr>
      <a:lvl8pPr marL="34305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8pPr>
      <a:lvl9pPr marL="3887788" indent="-263525" algn="l" rtl="0" eaLnBrk="1" fontAlgn="base" hangingPunct="1">
        <a:spcBef>
          <a:spcPct val="0"/>
        </a:spcBef>
        <a:spcAft>
          <a:spcPct val="100000"/>
        </a:spcAft>
        <a:buFont typeface="Verdana" pitchFamily="34" charset="0"/>
        <a:buChar char="–"/>
        <a:defRPr>
          <a:solidFill>
            <a:schemeClr val="bg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PPT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133B9132-EBDB-D04E-B5EB-E75A60860344}" type="datetimeFigureOut">
              <a:rPr lang="nl-NL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04-10-2016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A078EA7D-AB24-2243-9EC9-42BAE824808A}" type="slidenum">
              <a:rPr lang="nl-NL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pic>
        <p:nvPicPr>
          <p:cNvPr id="7" name="Afbeelding 6" descr="PPT3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56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JL-LINKS en -RECHTS 17"/>
          <p:cNvSpPr/>
          <p:nvPr/>
        </p:nvSpPr>
        <p:spPr bwMode="auto">
          <a:xfrm flipV="1">
            <a:off x="3254655" y="5253027"/>
            <a:ext cx="2592288" cy="317509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19" name="PIJL-LINKS en -RECHTS 18"/>
          <p:cNvSpPr/>
          <p:nvPr/>
        </p:nvSpPr>
        <p:spPr bwMode="auto">
          <a:xfrm rot="7669647" flipV="1">
            <a:off x="1434275" y="3440309"/>
            <a:ext cx="2592288" cy="317509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20" name="PIJL-LINKS en -RECHTS 19"/>
          <p:cNvSpPr/>
          <p:nvPr/>
        </p:nvSpPr>
        <p:spPr bwMode="auto">
          <a:xfrm rot="3089893" flipV="1">
            <a:off x="4973925" y="3401726"/>
            <a:ext cx="2592288" cy="317509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 bwMode="auto">
          <a:xfrm>
            <a:off x="673050" y="764704"/>
            <a:ext cx="7499350" cy="638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1" fontAlgn="base" hangingPunct="1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5963" indent="-265113" algn="l" rtl="0" eaLnBrk="1" fontAlgn="base" hangingPunct="1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2pPr>
            <a:lvl3pPr marL="1162050" indent="-266700" algn="l" rtl="0" eaLnBrk="1" fontAlgn="base" hangingPunct="1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3pPr>
            <a:lvl4pPr marL="1616075" indent="-274638" algn="l" rtl="0" eaLnBrk="1" fontAlgn="base" hangingPunct="1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4pPr>
            <a:lvl5pPr marL="2058988" indent="-263525" algn="l" rtl="0" eaLnBrk="1" fontAlgn="base" hangingPunct="1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5pPr>
            <a:lvl6pPr marL="2516188" indent="-263525" algn="l" rtl="0" eaLnBrk="1" fontAlgn="base" hangingPunct="1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6pPr>
            <a:lvl7pPr marL="2973388" indent="-263525" algn="l" rtl="0" eaLnBrk="1" fontAlgn="base" hangingPunct="1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7pPr>
            <a:lvl8pPr marL="3430588" indent="-263525" algn="l" rtl="0" eaLnBrk="1" fontAlgn="base" hangingPunct="1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8pPr>
            <a:lvl9pPr marL="3887788" indent="-263525" algn="l" rtl="0" eaLnBrk="1" fontAlgn="base" hangingPunct="1">
              <a:spcBef>
                <a:spcPct val="0"/>
              </a:spcBef>
              <a:spcAft>
                <a:spcPct val="100000"/>
              </a:spcAft>
              <a:buFont typeface="Verdana" pitchFamily="34" charset="0"/>
              <a:buChar char="–"/>
              <a:defRPr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nl-NL" sz="2000" b="1" kern="0" dirty="0" smtClean="0"/>
              <a:t>Visie op Spel &amp; Spelontwikkeling</a:t>
            </a:r>
            <a:endParaRPr lang="nl-NL" sz="2000" b="1" kern="0" dirty="0"/>
          </a:p>
        </p:txBody>
      </p:sp>
      <p:sp>
        <p:nvSpPr>
          <p:cNvPr id="17" name="Tekstvak 16"/>
          <p:cNvSpPr txBox="1"/>
          <p:nvPr/>
        </p:nvSpPr>
        <p:spPr>
          <a:xfrm>
            <a:off x="1115616" y="4811618"/>
            <a:ext cx="1728192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nl-NL" b="1" dirty="0" smtClean="0">
              <a:solidFill>
                <a:srgbClr val="FF0000"/>
              </a:solidFill>
            </a:endParaRPr>
          </a:p>
          <a:p>
            <a:pPr algn="ctr"/>
            <a:r>
              <a:rPr lang="nl-NL" b="1" dirty="0" smtClean="0">
                <a:solidFill>
                  <a:srgbClr val="FF0000"/>
                </a:solidFill>
              </a:rPr>
              <a:t>Motorisch</a:t>
            </a:r>
          </a:p>
          <a:p>
            <a:pPr algn="ctr"/>
            <a:r>
              <a:rPr lang="nl-NL" b="1" dirty="0" smtClean="0">
                <a:solidFill>
                  <a:srgbClr val="FF0000"/>
                </a:solidFill>
              </a:rPr>
              <a:t>leren</a:t>
            </a:r>
            <a:endParaRPr lang="nl-NL" b="1" dirty="0">
              <a:solidFill>
                <a:srgbClr val="FF0000"/>
              </a:solidFill>
            </a:endParaRPr>
          </a:p>
          <a:p>
            <a:endParaRPr lang="nl-NL" dirty="0"/>
          </a:p>
        </p:txBody>
      </p:sp>
      <p:sp>
        <p:nvSpPr>
          <p:cNvPr id="2" name="Ovaal 1"/>
          <p:cNvSpPr/>
          <p:nvPr/>
        </p:nvSpPr>
        <p:spPr bwMode="auto">
          <a:xfrm>
            <a:off x="3236254" y="2920000"/>
            <a:ext cx="2592288" cy="1800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3525456" y="3013725"/>
            <a:ext cx="2050686" cy="16127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nl-NL" sz="1000" b="1" dirty="0" smtClean="0">
              <a:solidFill>
                <a:srgbClr val="000000"/>
              </a:solidFill>
            </a:endParaRPr>
          </a:p>
          <a:p>
            <a:pPr algn="ctr"/>
            <a:r>
              <a:rPr lang="nl-NL" b="1" dirty="0" smtClean="0">
                <a:solidFill>
                  <a:srgbClr val="FF0000"/>
                </a:solidFill>
              </a:rPr>
              <a:t>Leren</a:t>
            </a:r>
          </a:p>
          <a:p>
            <a:pPr algn="ctr"/>
            <a:r>
              <a:rPr lang="nl-NL" b="1" dirty="0" smtClean="0">
                <a:solidFill>
                  <a:srgbClr val="FF0000"/>
                </a:solidFill>
              </a:rPr>
              <a:t>&amp;</a:t>
            </a:r>
          </a:p>
          <a:p>
            <a:pPr algn="ctr"/>
            <a:r>
              <a:rPr lang="nl-NL" b="1" dirty="0" smtClean="0">
                <a:solidFill>
                  <a:srgbClr val="FF0000"/>
                </a:solidFill>
              </a:rPr>
              <a:t>Ontwikkelen</a:t>
            </a:r>
          </a:p>
          <a:p>
            <a:pPr algn="ctr">
              <a:lnSpc>
                <a:spcPct val="140000"/>
              </a:lnSpc>
            </a:pPr>
            <a:r>
              <a:rPr lang="nl-NL" sz="1200" b="1" dirty="0" smtClean="0">
                <a:solidFill>
                  <a:srgbClr val="FF0000"/>
                </a:solidFill>
              </a:rPr>
              <a:t>Individu en team</a:t>
            </a:r>
            <a:endParaRPr lang="nl-NL" sz="1200" b="1" dirty="0">
              <a:solidFill>
                <a:srgbClr val="FF0000"/>
              </a:solidFill>
            </a:endParaRPr>
          </a:p>
          <a:p>
            <a:pPr algn="ctr"/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640404" y="1246972"/>
            <a:ext cx="1728192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nl-NL" b="1" dirty="0" smtClean="0">
              <a:solidFill>
                <a:srgbClr val="FF0000"/>
              </a:solidFill>
            </a:endParaRPr>
          </a:p>
          <a:p>
            <a:pPr algn="ctr"/>
            <a:r>
              <a:rPr lang="nl-NL" b="1" dirty="0" smtClean="0">
                <a:solidFill>
                  <a:srgbClr val="FF0000"/>
                </a:solidFill>
              </a:rPr>
              <a:t>Spelgericht</a:t>
            </a:r>
          </a:p>
          <a:p>
            <a:pPr algn="ctr"/>
            <a:r>
              <a:rPr lang="nl-NL" b="1" dirty="0" smtClean="0">
                <a:solidFill>
                  <a:srgbClr val="FF0000"/>
                </a:solidFill>
              </a:rPr>
              <a:t>trainen</a:t>
            </a:r>
            <a:endParaRPr lang="nl-NL" b="1" dirty="0">
              <a:solidFill>
                <a:srgbClr val="FF0000"/>
              </a:solidFill>
            </a:endParaRPr>
          </a:p>
          <a:p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6231567" y="4802527"/>
            <a:ext cx="1728192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nl-NL" b="1" dirty="0">
              <a:solidFill>
                <a:srgbClr val="FF0000"/>
              </a:solidFill>
            </a:endParaRPr>
          </a:p>
          <a:p>
            <a:pPr algn="ctr"/>
            <a:r>
              <a:rPr lang="nl-NL" b="1" dirty="0" smtClean="0">
                <a:solidFill>
                  <a:srgbClr val="FF0000"/>
                </a:solidFill>
              </a:rPr>
              <a:t>Motivatie &amp;</a:t>
            </a:r>
          </a:p>
          <a:p>
            <a:pPr algn="ctr"/>
            <a:r>
              <a:rPr lang="nl-NL" b="1" dirty="0" smtClean="0">
                <a:solidFill>
                  <a:srgbClr val="FF0000"/>
                </a:solidFill>
              </a:rPr>
              <a:t>Feedback</a:t>
            </a:r>
            <a:endParaRPr lang="nl-NL" b="1" dirty="0">
              <a:solidFill>
                <a:srgbClr val="FF0000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688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408570063"/>
              </p:ext>
            </p:extLst>
          </p:nvPr>
        </p:nvGraphicFramePr>
        <p:xfrm>
          <a:off x="911026" y="1052736"/>
          <a:ext cx="7505477" cy="4707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80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_Uitgebreid">
  <a:themeElements>
    <a:clrScheme name="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e_Uitgebreid.pot [Compatibiliteitsmodus]" id="{320D1DDE-5AB6-4B0F-BBCB-E4F0186705D7}" vid="{D699CA82-B872-4C9A-9DF2-49AECEA7D9EB}"/>
    </a:ext>
  </a:extLst>
</a:theme>
</file>

<file path=ppt/theme/theme2.xml><?xml version="1.0" encoding="utf-8"?>
<a:theme xmlns:a="http://schemas.openxmlformats.org/drawingml/2006/main" name="LAATSTE PAG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Presentatie_Uitgebreid.pot</Template>
  <TotalTime>1671</TotalTime>
  <Words>32</Words>
  <Application>Microsoft Office PowerPoint</Application>
  <PresentationFormat>Diavoorstelling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Presentatie_Uitgebreid</vt:lpstr>
      <vt:lpstr>LAATSTE PAGINA</vt:lpstr>
      <vt:lpstr>1_Aangepast ontwerp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Ward Visser</dc:creator>
  <cp:lastModifiedBy>Paul de Ruijter</cp:lastModifiedBy>
  <cp:revision>130</cp:revision>
  <dcterms:created xsi:type="dcterms:W3CDTF">2012-06-18T14:39:03Z</dcterms:created>
  <dcterms:modified xsi:type="dcterms:W3CDTF">2016-10-04T10:38:16Z</dcterms:modified>
</cp:coreProperties>
</file>