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B6D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701" autoAdjust="0"/>
  </p:normalViewPr>
  <p:slideViewPr>
    <p:cSldViewPr snapToObjects="1">
      <p:cViewPr>
        <p:scale>
          <a:sx n="76" d="100"/>
          <a:sy n="76" d="100"/>
        </p:scale>
        <p:origin x="-1206" y="-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043AB7F0-DC33-41B9-A5DB-D7CF6BA49C55}" type="datetime1">
              <a:rPr lang="nl-NL" smtClean="0"/>
              <a:pPr>
                <a:defRPr/>
              </a:pPr>
              <a:t>22-02-2017</a:t>
            </a:fld>
            <a:endParaRPr lang="nl-NL"/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9B3C6B95-0988-4842-B243-78ED99E9005F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000433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A7775EEE-8ED2-4E80-BDE5-7B04DCCA2099}" type="datetime1">
              <a:rPr lang="nl-NL" smtClean="0"/>
              <a:pPr>
                <a:defRPr/>
              </a:pPr>
              <a:t>22-02-2017</a:t>
            </a:fld>
            <a:endParaRPr lang="nl-NL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37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/>
              <a:t>Klik om de opmaakprofielen van de modeltekst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337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37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B563D473-E151-4217-9347-4C48512719C5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976369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7575" y="2130425"/>
            <a:ext cx="7381875" cy="1470025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nl-NL" noProof="0"/>
              <a:t>Klik om de stijl te bewerken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7575" y="3886200"/>
            <a:ext cx="7345363" cy="1752600"/>
          </a:xfrm>
        </p:spPr>
        <p:txBody>
          <a:bodyPr/>
          <a:lstStyle>
            <a:lvl1pPr marL="0" indent="0">
              <a:buFont typeface="Verdana" pitchFamily="34" charset="0"/>
              <a:buNone/>
              <a:defRPr/>
            </a:lvl1pPr>
          </a:lstStyle>
          <a:p>
            <a:pPr lvl="0"/>
            <a:r>
              <a:rPr lang="nl-NL" noProof="0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17575" y="5949950"/>
            <a:ext cx="2459038" cy="207963"/>
          </a:xfrm>
        </p:spPr>
        <p:txBody>
          <a:bodyPr/>
          <a:lstStyle>
            <a:lvl1pPr>
              <a:defRPr sz="700"/>
            </a:lvl1pPr>
          </a:lstStyle>
          <a:p>
            <a:pPr>
              <a:defRPr/>
            </a:pPr>
            <a:r>
              <a:rPr lang="nl-NL" dirty="0"/>
              <a:t>Uitgave  </a:t>
            </a:r>
            <a:r>
              <a:rPr lang="en-US" dirty="0">
                <a:cs typeface="Arial" charset="0"/>
              </a:rPr>
              <a:t>©KNHB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866188" y="5949950"/>
            <a:ext cx="261937" cy="207963"/>
          </a:xfrm>
        </p:spPr>
        <p:txBody>
          <a:bodyPr/>
          <a:lstStyle>
            <a:lvl1pPr>
              <a:defRPr sz="7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31876B74-5B45-4C55-8485-66AE00548062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61167" y="5949949"/>
            <a:ext cx="5292725" cy="207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800"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24161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918323-D5B5-43E2-9469-C5DBA14963FF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2903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drie objecten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2"/>
          <p:cNvSpPr>
            <a:spLocks noGrp="1" noChangeArrowheads="1"/>
          </p:cNvSpPr>
          <p:nvPr>
            <p:ph type="title" sz="quarter"/>
          </p:nvPr>
        </p:nvSpPr>
        <p:spPr>
          <a:xfrm>
            <a:off x="917575" y="1079500"/>
            <a:ext cx="5670550" cy="782638"/>
          </a:xfrm>
        </p:spPr>
        <p:txBody>
          <a:bodyPr/>
          <a:lstStyle/>
          <a:p>
            <a:pPr eaLnBrk="1" hangingPunct="1"/>
            <a:endParaRPr lang="nl-NL" altLang="nl-NL"/>
          </a:p>
        </p:txBody>
      </p:sp>
      <p:sp>
        <p:nvSpPr>
          <p:cNvPr id="12" name="Rectangle 14"/>
          <p:cNvSpPr>
            <a:spLocks noGrp="1" noChangeArrowheads="1"/>
          </p:cNvSpPr>
          <p:nvPr>
            <p:ph sz="quarter" idx="4294967295"/>
          </p:nvPr>
        </p:nvSpPr>
        <p:spPr>
          <a:xfrm>
            <a:off x="7143750" y="1412875"/>
            <a:ext cx="1709738" cy="1439863"/>
          </a:xfrm>
        </p:spPr>
        <p:txBody>
          <a:bodyPr/>
          <a:lstStyle/>
          <a:p>
            <a:pPr eaLnBrk="1" hangingPunct="1"/>
            <a:endParaRPr lang="nl-NL" altLang="nl-NL" sz="1400"/>
          </a:p>
        </p:txBody>
      </p:sp>
      <p:sp>
        <p:nvSpPr>
          <p:cNvPr id="19" name="Rectangle 15"/>
          <p:cNvSpPr>
            <a:spLocks noGrp="1" noChangeArrowheads="1"/>
          </p:cNvSpPr>
          <p:nvPr>
            <p:ph sz="quarter" idx="4294967295"/>
          </p:nvPr>
        </p:nvSpPr>
        <p:spPr>
          <a:xfrm>
            <a:off x="7143750" y="4292600"/>
            <a:ext cx="1709738" cy="1439863"/>
          </a:xfrm>
        </p:spPr>
        <p:txBody>
          <a:bodyPr/>
          <a:lstStyle/>
          <a:p>
            <a:pPr eaLnBrk="1" hangingPunct="1"/>
            <a:endParaRPr lang="nl-NL" altLang="nl-NL" sz="1400"/>
          </a:p>
        </p:txBody>
      </p:sp>
      <p:sp>
        <p:nvSpPr>
          <p:cNvPr id="20" name="Rectangle 16"/>
          <p:cNvSpPr>
            <a:spLocks noGrp="1" noChangeArrowheads="1"/>
          </p:cNvSpPr>
          <p:nvPr>
            <p:ph sz="quarter" idx="4294967295"/>
          </p:nvPr>
        </p:nvSpPr>
        <p:spPr>
          <a:xfrm>
            <a:off x="7143750" y="2852738"/>
            <a:ext cx="1709738" cy="1439862"/>
          </a:xfrm>
        </p:spPr>
        <p:txBody>
          <a:bodyPr/>
          <a:lstStyle/>
          <a:p>
            <a:pPr eaLnBrk="1" hangingPunct="1"/>
            <a:endParaRPr lang="nl-NL" altLang="nl-NL" sz="1400"/>
          </a:p>
        </p:txBody>
      </p:sp>
      <p:sp>
        <p:nvSpPr>
          <p:cNvPr id="21" name="Text Box 19"/>
          <p:cNvSpPr txBox="1">
            <a:spLocks noChangeArrowheads="1"/>
          </p:cNvSpPr>
          <p:nvPr userDrawn="1"/>
        </p:nvSpPr>
        <p:spPr bwMode="auto">
          <a:xfrm>
            <a:off x="917575" y="2060575"/>
            <a:ext cx="5761038" cy="3600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266700" indent="-266700"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lnSpc>
                <a:spcPts val="2200"/>
              </a:lnSpc>
              <a:spcBef>
                <a:spcPct val="50000"/>
              </a:spcBef>
              <a:buFont typeface="Verdana" panose="020B0604030504040204" pitchFamily="34" charset="0"/>
              <a:buChar char="–"/>
            </a:pPr>
            <a:r>
              <a:rPr lang="nl-NL" altLang="nl-NL" dirty="0"/>
              <a:t>Plaatje toevoegen?</a:t>
            </a:r>
            <a:br>
              <a:rPr lang="nl-NL" altLang="nl-NL" dirty="0"/>
            </a:br>
            <a:r>
              <a:rPr lang="nl-NL" altLang="nl-NL" dirty="0"/>
              <a:t>Klik onder ‘- Object’ op het icoon linksonder.</a:t>
            </a:r>
          </a:p>
        </p:txBody>
      </p:sp>
      <p:sp>
        <p:nvSpPr>
          <p:cNvPr id="1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17575" y="6197600"/>
            <a:ext cx="2133600" cy="2794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197600"/>
            <a:ext cx="5292725" cy="2794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860830" y="6197600"/>
            <a:ext cx="283169" cy="2794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918323-D5B5-43E2-9469-C5DBA14963FF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238292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vier objecten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9"/>
          <p:cNvSpPr>
            <a:spLocks noGrp="1" noChangeArrowheads="1"/>
          </p:cNvSpPr>
          <p:nvPr>
            <p:ph type="title" sz="quarter"/>
          </p:nvPr>
        </p:nvSpPr>
        <p:spPr>
          <a:xfrm>
            <a:off x="917575" y="2276475"/>
            <a:ext cx="7499350" cy="782638"/>
          </a:xfrm>
        </p:spPr>
        <p:txBody>
          <a:bodyPr/>
          <a:lstStyle/>
          <a:p>
            <a:pPr eaLnBrk="1" hangingPunct="1"/>
            <a:endParaRPr lang="nl-NL" altLang="nl-NL"/>
          </a:p>
        </p:txBody>
      </p:sp>
      <p:sp>
        <p:nvSpPr>
          <p:cNvPr id="14" name="Rectangle 12"/>
          <p:cNvSpPr>
            <a:spLocks noGrp="1" noChangeArrowheads="1"/>
          </p:cNvSpPr>
          <p:nvPr>
            <p:ph sz="quarter" idx="3"/>
          </p:nvPr>
        </p:nvSpPr>
        <p:spPr>
          <a:xfrm>
            <a:off x="3708400" y="585788"/>
            <a:ext cx="1709738" cy="1439862"/>
          </a:xfrm>
        </p:spPr>
        <p:txBody>
          <a:bodyPr/>
          <a:lstStyle/>
          <a:p>
            <a:pPr eaLnBrk="1" hangingPunct="1"/>
            <a:endParaRPr lang="nl-NL" altLang="nl-NL" sz="1400"/>
          </a:p>
        </p:txBody>
      </p:sp>
      <p:sp>
        <p:nvSpPr>
          <p:cNvPr id="15" name="Rectangle 13"/>
          <p:cNvSpPr>
            <a:spLocks noGrp="1" noChangeArrowheads="1"/>
          </p:cNvSpPr>
          <p:nvPr>
            <p:ph sz="quarter" idx="4"/>
          </p:nvPr>
        </p:nvSpPr>
        <p:spPr>
          <a:xfrm>
            <a:off x="5418138" y="585788"/>
            <a:ext cx="1709737" cy="1439862"/>
          </a:xfrm>
        </p:spPr>
        <p:txBody>
          <a:bodyPr/>
          <a:lstStyle/>
          <a:p>
            <a:pPr eaLnBrk="1" hangingPunct="1"/>
            <a:endParaRPr lang="nl-NL" altLang="nl-NL" sz="1400"/>
          </a:p>
        </p:txBody>
      </p:sp>
      <p:sp>
        <p:nvSpPr>
          <p:cNvPr id="16" name="Text Box 14"/>
          <p:cNvSpPr txBox="1">
            <a:spLocks noChangeArrowheads="1"/>
          </p:cNvSpPr>
          <p:nvPr userDrawn="1"/>
        </p:nvSpPr>
        <p:spPr bwMode="auto">
          <a:xfrm>
            <a:off x="917575" y="3284538"/>
            <a:ext cx="7404100" cy="273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266700" indent="-266700"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lnSpc>
                <a:spcPts val="2200"/>
              </a:lnSpc>
              <a:spcBef>
                <a:spcPct val="50000"/>
              </a:spcBef>
              <a:buFont typeface="Verdana" panose="020B0604030504040204" pitchFamily="34" charset="0"/>
              <a:buChar char="–"/>
            </a:pPr>
            <a:r>
              <a:rPr lang="nl-NL" altLang="nl-NL" dirty="0"/>
              <a:t>Plaatje toevoegen?</a:t>
            </a:r>
            <a:br>
              <a:rPr lang="nl-NL" altLang="nl-NL" dirty="0"/>
            </a:br>
            <a:r>
              <a:rPr lang="nl-NL" altLang="nl-NL" dirty="0"/>
              <a:t>Klik boven onder ‘- Object’ op het icoon linksonder.</a:t>
            </a:r>
          </a:p>
        </p:txBody>
      </p:sp>
      <p:sp>
        <p:nvSpPr>
          <p:cNvPr id="17" name="Rectangle 10"/>
          <p:cNvSpPr>
            <a:spLocks noGrp="1" noChangeArrowheads="1"/>
          </p:cNvSpPr>
          <p:nvPr>
            <p:ph sz="quarter" idx="4294967295"/>
          </p:nvPr>
        </p:nvSpPr>
        <p:spPr>
          <a:xfrm>
            <a:off x="288925" y="585788"/>
            <a:ext cx="1709738" cy="1439862"/>
          </a:xfrm>
        </p:spPr>
        <p:txBody>
          <a:bodyPr/>
          <a:lstStyle/>
          <a:p>
            <a:pPr eaLnBrk="1" hangingPunct="1"/>
            <a:endParaRPr lang="nl-NL" altLang="nl-NL" sz="1400"/>
          </a:p>
        </p:txBody>
      </p:sp>
      <p:sp>
        <p:nvSpPr>
          <p:cNvPr id="18" name="Rectangle 11"/>
          <p:cNvSpPr>
            <a:spLocks noGrp="1" noChangeArrowheads="1"/>
          </p:cNvSpPr>
          <p:nvPr>
            <p:ph sz="quarter" idx="4294967295"/>
          </p:nvPr>
        </p:nvSpPr>
        <p:spPr>
          <a:xfrm>
            <a:off x="1998663" y="585788"/>
            <a:ext cx="1709737" cy="1439862"/>
          </a:xfrm>
        </p:spPr>
        <p:txBody>
          <a:bodyPr/>
          <a:lstStyle/>
          <a:p>
            <a:pPr eaLnBrk="1" hangingPunct="1"/>
            <a:endParaRPr lang="nl-NL" altLang="nl-NL" sz="1400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17575" y="6197600"/>
            <a:ext cx="2133600" cy="2794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2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197600"/>
            <a:ext cx="5292725" cy="2794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860830" y="6197600"/>
            <a:ext cx="283169" cy="2794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918323-D5B5-43E2-9469-C5DBA14963FF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89258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D54453-01CF-462F-B9C4-F89011DA4A25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  <p:sp>
        <p:nvSpPr>
          <p:cNvPr id="5" name="Tijdelijke aanduiding voor inhoud 2"/>
          <p:cNvSpPr>
            <a:spLocks noGrp="1"/>
          </p:cNvSpPr>
          <p:nvPr>
            <p:ph idx="1"/>
          </p:nvPr>
        </p:nvSpPr>
        <p:spPr>
          <a:xfrm>
            <a:off x="285750" y="569913"/>
            <a:ext cx="8567738" cy="5854700"/>
          </a:xfrm>
        </p:spPr>
        <p:txBody>
          <a:bodyPr/>
          <a:lstStyle/>
          <a:p>
            <a:endParaRPr lang="nl-NL" altLang="nl-NL" sz="1800" dirty="0"/>
          </a:p>
        </p:txBody>
      </p:sp>
    </p:spTree>
    <p:extLst>
      <p:ext uri="{BB962C8B-B14F-4D97-AF65-F5344CB8AC3E}">
        <p14:creationId xmlns:p14="http://schemas.microsoft.com/office/powerpoint/2010/main" val="1508044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 2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918323-D5B5-43E2-9469-C5DBA14963FF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44833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8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7575" y="620713"/>
            <a:ext cx="7499350" cy="782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7575" y="1773238"/>
            <a:ext cx="7499350" cy="435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7575" y="6197600"/>
            <a:ext cx="2133600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8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197600"/>
            <a:ext cx="5292725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8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860830" y="6197600"/>
            <a:ext cx="283169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800" smtClean="0">
                <a:solidFill>
                  <a:srgbClr val="6B6D70"/>
                </a:solidFill>
              </a:defRPr>
            </a:lvl1pPr>
          </a:lstStyle>
          <a:p>
            <a:pPr>
              <a:defRPr/>
            </a:pPr>
            <a:fld id="{CB2A95AC-F647-4036-A846-347FC86FD0DD}" type="slidenum">
              <a:rPr lang="nl-NL" smtClean="0"/>
              <a:pPr>
                <a:defRPr/>
              </a:pPr>
              <a:t>‹nr.›</a:t>
            </a:fld>
            <a:endParaRPr lang="nl-N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0" r:id="rId1"/>
    <p:sldLayoutId id="2147483809" r:id="rId2"/>
    <p:sldLayoutId id="2147483825" r:id="rId3"/>
    <p:sldLayoutId id="2147483821" r:id="rId4"/>
    <p:sldLayoutId id="2147483804" r:id="rId5"/>
    <p:sldLayoutId id="2147483824" r:id="rId6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Verdana" pitchFamily="34" charset="0"/>
        </a:defRPr>
      </a:lvl9pPr>
    </p:titleStyle>
    <p:bodyStyle>
      <a:lvl1pPr marL="271463" indent="-271463" algn="l" rtl="0" eaLnBrk="0" fontAlgn="base" hangingPunct="0">
        <a:spcBef>
          <a:spcPct val="0"/>
        </a:spcBef>
        <a:spcAft>
          <a:spcPct val="100000"/>
        </a:spcAft>
        <a:buFont typeface="Verdana" panose="020B0604030504040204" pitchFamily="34" charset="0"/>
        <a:buChar char="–"/>
        <a:defRPr>
          <a:solidFill>
            <a:schemeClr val="bg1"/>
          </a:solidFill>
          <a:latin typeface="+mn-lt"/>
          <a:ea typeface="+mn-ea"/>
          <a:cs typeface="+mn-cs"/>
        </a:defRPr>
      </a:lvl1pPr>
      <a:lvl2pPr marL="715963" indent="-265113" algn="l" rtl="0" eaLnBrk="0" fontAlgn="base" hangingPunct="0">
        <a:spcBef>
          <a:spcPct val="0"/>
        </a:spcBef>
        <a:spcAft>
          <a:spcPct val="100000"/>
        </a:spcAft>
        <a:buFont typeface="Verdana" panose="020B0604030504040204" pitchFamily="34" charset="0"/>
        <a:buChar char="–"/>
        <a:defRPr>
          <a:solidFill>
            <a:schemeClr val="bg1"/>
          </a:solidFill>
          <a:latin typeface="+mn-lt"/>
        </a:defRPr>
      </a:lvl2pPr>
      <a:lvl3pPr marL="1162050" indent="-266700" algn="l" rtl="0" eaLnBrk="0" fontAlgn="base" hangingPunct="0">
        <a:spcBef>
          <a:spcPct val="0"/>
        </a:spcBef>
        <a:spcAft>
          <a:spcPct val="100000"/>
        </a:spcAft>
        <a:buFont typeface="Verdana" panose="020B0604030504040204" pitchFamily="34" charset="0"/>
        <a:buChar char="–"/>
        <a:defRPr>
          <a:solidFill>
            <a:schemeClr val="bg1"/>
          </a:solidFill>
          <a:latin typeface="+mn-lt"/>
        </a:defRPr>
      </a:lvl3pPr>
      <a:lvl4pPr marL="1616075" indent="-274638" algn="l" rtl="0" eaLnBrk="0" fontAlgn="base" hangingPunct="0">
        <a:spcBef>
          <a:spcPct val="0"/>
        </a:spcBef>
        <a:spcAft>
          <a:spcPct val="100000"/>
        </a:spcAft>
        <a:buFont typeface="Verdana" panose="020B0604030504040204" pitchFamily="34" charset="0"/>
        <a:buChar char="–"/>
        <a:defRPr>
          <a:solidFill>
            <a:schemeClr val="bg1"/>
          </a:solidFill>
          <a:latin typeface="+mn-lt"/>
        </a:defRPr>
      </a:lvl4pPr>
      <a:lvl5pPr marL="2058988" indent="-263525" algn="l" rtl="0" eaLnBrk="0" fontAlgn="base" hangingPunct="0">
        <a:spcBef>
          <a:spcPct val="0"/>
        </a:spcBef>
        <a:spcAft>
          <a:spcPct val="100000"/>
        </a:spcAft>
        <a:buFont typeface="Verdana" panose="020B0604030504040204" pitchFamily="34" charset="0"/>
        <a:buChar char="–"/>
        <a:defRPr>
          <a:solidFill>
            <a:schemeClr val="bg1"/>
          </a:solidFill>
          <a:latin typeface="+mn-lt"/>
        </a:defRPr>
      </a:lvl5pPr>
      <a:lvl6pPr marL="2516188" indent="-263525" algn="l" rtl="0" eaLnBrk="1" fontAlgn="base" hangingPunct="1">
        <a:spcBef>
          <a:spcPct val="0"/>
        </a:spcBef>
        <a:spcAft>
          <a:spcPct val="100000"/>
        </a:spcAft>
        <a:buFont typeface="Verdana" pitchFamily="34" charset="0"/>
        <a:buChar char="–"/>
        <a:defRPr>
          <a:solidFill>
            <a:schemeClr val="bg1"/>
          </a:solidFill>
          <a:latin typeface="+mn-lt"/>
        </a:defRPr>
      </a:lvl6pPr>
      <a:lvl7pPr marL="2973388" indent="-263525" algn="l" rtl="0" eaLnBrk="1" fontAlgn="base" hangingPunct="1">
        <a:spcBef>
          <a:spcPct val="0"/>
        </a:spcBef>
        <a:spcAft>
          <a:spcPct val="100000"/>
        </a:spcAft>
        <a:buFont typeface="Verdana" pitchFamily="34" charset="0"/>
        <a:buChar char="–"/>
        <a:defRPr>
          <a:solidFill>
            <a:schemeClr val="bg1"/>
          </a:solidFill>
          <a:latin typeface="+mn-lt"/>
        </a:defRPr>
      </a:lvl7pPr>
      <a:lvl8pPr marL="3430588" indent="-263525" algn="l" rtl="0" eaLnBrk="1" fontAlgn="base" hangingPunct="1">
        <a:spcBef>
          <a:spcPct val="0"/>
        </a:spcBef>
        <a:spcAft>
          <a:spcPct val="100000"/>
        </a:spcAft>
        <a:buFont typeface="Verdana" pitchFamily="34" charset="0"/>
        <a:buChar char="–"/>
        <a:defRPr>
          <a:solidFill>
            <a:schemeClr val="bg1"/>
          </a:solidFill>
          <a:latin typeface="+mn-lt"/>
        </a:defRPr>
      </a:lvl8pPr>
      <a:lvl9pPr marL="3887788" indent="-263525" algn="l" rtl="0" eaLnBrk="1" fontAlgn="base" hangingPunct="1">
        <a:spcBef>
          <a:spcPct val="0"/>
        </a:spcBef>
        <a:spcAft>
          <a:spcPct val="100000"/>
        </a:spcAft>
        <a:buFont typeface="Verdana" pitchFamily="34" charset="0"/>
        <a:buChar char="–"/>
        <a:defRPr>
          <a:solidFill>
            <a:schemeClr val="bg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92D05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301931" y="210810"/>
            <a:ext cx="8446531" cy="338554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nl-NL" sz="1600" b="1" smtClean="0"/>
              <a:t>SENSORIEK </a:t>
            </a:r>
            <a:r>
              <a:rPr lang="nl-NL" sz="1600" b="1" dirty="0"/>
              <a:t>EN MOTORIEK</a:t>
            </a:r>
          </a:p>
        </p:txBody>
      </p:sp>
      <p:sp>
        <p:nvSpPr>
          <p:cNvPr id="9" name="Shape 71"/>
          <p:cNvSpPr/>
          <p:nvPr/>
        </p:nvSpPr>
        <p:spPr>
          <a:xfrm>
            <a:off x="694183" y="5333255"/>
            <a:ext cx="1848645" cy="467222"/>
          </a:xfrm>
          <a:prstGeom prst="rect">
            <a:avLst/>
          </a:prstGeom>
          <a:gradFill>
            <a:gsLst>
              <a:gs pos="0">
                <a:schemeClr val="accent4">
                  <a:lumOff val="28974"/>
                </a:schemeClr>
              </a:gs>
              <a:gs pos="35000">
                <a:srgbClr val="CFCFCF"/>
              </a:gs>
              <a:gs pos="100000">
                <a:schemeClr val="accent4">
                  <a:lumOff val="48879"/>
                </a:schemeClr>
              </a:gs>
            </a:gsLst>
            <a:lin ang="16200000"/>
          </a:gradFill>
          <a:ln>
            <a:solidFill>
              <a:srgbClr val="000000"/>
            </a:solidFill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/>
          <a:lstStyle>
            <a:lvl1pPr algn="ctr"/>
          </a:lstStyle>
          <a:p>
            <a:r>
              <a:rPr dirty="0">
                <a:solidFill>
                  <a:schemeClr val="tx1"/>
                </a:solidFill>
              </a:rPr>
              <a:t>MOTORIEK</a:t>
            </a:r>
          </a:p>
        </p:txBody>
      </p:sp>
      <p:grpSp>
        <p:nvGrpSpPr>
          <p:cNvPr id="10" name="Group 75"/>
          <p:cNvGrpSpPr/>
          <p:nvPr/>
        </p:nvGrpSpPr>
        <p:grpSpPr>
          <a:xfrm>
            <a:off x="3517900" y="895325"/>
            <a:ext cx="4348957" cy="546746"/>
            <a:chOff x="0" y="0"/>
            <a:chExt cx="4348956" cy="546744"/>
          </a:xfrm>
        </p:grpSpPr>
        <p:sp>
          <p:nvSpPr>
            <p:cNvPr id="11" name="Shape 72"/>
            <p:cNvSpPr/>
            <p:nvPr/>
          </p:nvSpPr>
          <p:spPr>
            <a:xfrm>
              <a:off x="0" y="0"/>
              <a:ext cx="1177231" cy="546745"/>
            </a:xfrm>
            <a:prstGeom prst="roundRect">
              <a:avLst>
                <a:gd name="adj" fmla="val 26536"/>
              </a:avLst>
            </a:prstGeom>
            <a:solidFill>
              <a:schemeClr val="accent2"/>
            </a:solidFill>
            <a:ln w="25400" cap="flat">
              <a:solidFill>
                <a:srgbClr val="252570"/>
              </a:solidFill>
              <a:prstDash val="solid"/>
              <a:round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noAutofit/>
            </a:bodyPr>
            <a:lstStyle>
              <a:lvl1pPr algn="ctr">
                <a:defRPr>
                  <a:solidFill>
                    <a:schemeClr val="accent3">
                      <a:lumOff val="44000"/>
                    </a:schemeClr>
                  </a:solidFill>
                </a:defRPr>
              </a:lvl1pPr>
            </a:lstStyle>
            <a:p>
              <a:r>
                <a:t>voelen</a:t>
              </a:r>
            </a:p>
          </p:txBody>
        </p:sp>
        <p:sp>
          <p:nvSpPr>
            <p:cNvPr id="12" name="Shape 73"/>
            <p:cNvSpPr/>
            <p:nvPr/>
          </p:nvSpPr>
          <p:spPr>
            <a:xfrm>
              <a:off x="1585862" y="0"/>
              <a:ext cx="1177232" cy="546745"/>
            </a:xfrm>
            <a:prstGeom prst="roundRect">
              <a:avLst>
                <a:gd name="adj" fmla="val 26536"/>
              </a:avLst>
            </a:prstGeom>
            <a:solidFill>
              <a:schemeClr val="accent2"/>
            </a:solidFill>
            <a:ln w="25400" cap="flat">
              <a:solidFill>
                <a:srgbClr val="252570"/>
              </a:solidFill>
              <a:prstDash val="solid"/>
              <a:round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noAutofit/>
            </a:bodyPr>
            <a:lstStyle>
              <a:lvl1pPr algn="ctr">
                <a:defRPr>
                  <a:solidFill>
                    <a:schemeClr val="accent3">
                      <a:lumOff val="44000"/>
                    </a:schemeClr>
                  </a:solidFill>
                </a:defRPr>
              </a:lvl1pPr>
            </a:lstStyle>
            <a:p>
              <a:r>
                <a:t>kijken</a:t>
              </a:r>
            </a:p>
          </p:txBody>
        </p:sp>
        <p:sp>
          <p:nvSpPr>
            <p:cNvPr id="13" name="Shape 74"/>
            <p:cNvSpPr/>
            <p:nvPr/>
          </p:nvSpPr>
          <p:spPr>
            <a:xfrm>
              <a:off x="3171725" y="0"/>
              <a:ext cx="1177232" cy="546745"/>
            </a:xfrm>
            <a:prstGeom prst="roundRect">
              <a:avLst>
                <a:gd name="adj" fmla="val 26536"/>
              </a:avLst>
            </a:prstGeom>
            <a:solidFill>
              <a:schemeClr val="accent2"/>
            </a:solidFill>
            <a:ln w="25400" cap="flat">
              <a:solidFill>
                <a:srgbClr val="252570"/>
              </a:solidFill>
              <a:prstDash val="solid"/>
              <a:round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noAutofit/>
            </a:bodyPr>
            <a:lstStyle>
              <a:lvl1pPr algn="ctr">
                <a:defRPr>
                  <a:solidFill>
                    <a:schemeClr val="accent3">
                      <a:lumOff val="44000"/>
                    </a:schemeClr>
                  </a:solidFill>
                </a:defRPr>
              </a:lvl1pPr>
            </a:lstStyle>
            <a:p>
              <a:r>
                <a:t>horen</a:t>
              </a:r>
            </a:p>
          </p:txBody>
        </p:sp>
      </p:grpSp>
      <p:sp>
        <p:nvSpPr>
          <p:cNvPr id="14" name="Shape 76"/>
          <p:cNvSpPr/>
          <p:nvPr/>
        </p:nvSpPr>
        <p:spPr>
          <a:xfrm>
            <a:off x="667122" y="2182961"/>
            <a:ext cx="1754664" cy="2140348"/>
          </a:xfrm>
          <a:prstGeom prst="roundRect">
            <a:avLst>
              <a:gd name="adj" fmla="val 22859"/>
            </a:avLst>
          </a:prstGeom>
          <a:solidFill>
            <a:schemeClr val="accent3">
              <a:lumOff val="44000"/>
            </a:schemeClr>
          </a:solidFill>
          <a:ln w="25400">
            <a:solidFill>
              <a:schemeClr val="accent1"/>
            </a:solidFill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/>
          <a:lstStyle/>
          <a:p>
            <a:pPr algn="ctr"/>
            <a:r>
              <a:rPr dirty="0" err="1">
                <a:solidFill>
                  <a:schemeClr val="tx1"/>
                </a:solidFill>
              </a:rPr>
              <a:t>herkennen</a:t>
            </a:r>
            <a:r>
              <a:rPr dirty="0">
                <a:solidFill>
                  <a:schemeClr val="tx1"/>
                </a:solidFill>
              </a:rPr>
              <a:t>:</a:t>
            </a:r>
          </a:p>
          <a:p>
            <a:pPr marL="285750" indent="-285750">
              <a:buSzPct val="100000"/>
              <a:buFont typeface="Verdana" panose="020B0604030504040204" pitchFamily="34" charset="0"/>
              <a:buChar char="–"/>
            </a:pPr>
            <a:r>
              <a:rPr dirty="0" err="1">
                <a:solidFill>
                  <a:schemeClr val="tx1"/>
                </a:solidFill>
              </a:rPr>
              <a:t>situatie</a:t>
            </a:r>
            <a:endParaRPr dirty="0">
              <a:solidFill>
                <a:schemeClr val="tx1"/>
              </a:solidFill>
            </a:endParaRPr>
          </a:p>
          <a:p>
            <a:pPr marL="285750" indent="-285750">
              <a:buSzPct val="100000"/>
              <a:buFont typeface="Verdana" panose="020B0604030504040204" pitchFamily="34" charset="0"/>
              <a:buChar char="–"/>
            </a:pPr>
            <a:r>
              <a:rPr dirty="0" err="1">
                <a:solidFill>
                  <a:schemeClr val="tx1"/>
                </a:solidFill>
              </a:rPr>
              <a:t>locatie</a:t>
            </a:r>
            <a:r>
              <a:rPr dirty="0">
                <a:solidFill>
                  <a:schemeClr val="tx1"/>
                </a:solidFill>
              </a:rPr>
              <a:t> </a:t>
            </a:r>
          </a:p>
          <a:p>
            <a:pPr marL="285750" indent="-285750">
              <a:buSzPct val="100000"/>
              <a:buFont typeface="Verdana" panose="020B0604030504040204" pitchFamily="34" charset="0"/>
              <a:buChar char="–"/>
            </a:pPr>
            <a:r>
              <a:rPr dirty="0">
                <a:solidFill>
                  <a:schemeClr val="tx1"/>
                </a:solidFill>
              </a:rPr>
              <a:t>patroon</a:t>
            </a:r>
          </a:p>
          <a:p>
            <a:pPr marL="285750" indent="-285750">
              <a:buSzPct val="100000"/>
              <a:buFont typeface="Verdana" panose="020B0604030504040204" pitchFamily="34" charset="0"/>
              <a:buChar char="–"/>
            </a:pPr>
            <a:r>
              <a:rPr dirty="0" err="1">
                <a:solidFill>
                  <a:schemeClr val="tx1"/>
                </a:solidFill>
              </a:rPr>
              <a:t>signalen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15" name="Shape 77"/>
          <p:cNvSpPr/>
          <p:nvPr/>
        </p:nvSpPr>
        <p:spPr>
          <a:xfrm>
            <a:off x="3002458" y="5293493"/>
            <a:ext cx="1366640" cy="546746"/>
          </a:xfrm>
          <a:prstGeom prst="roundRect">
            <a:avLst>
              <a:gd name="adj" fmla="val 26536"/>
            </a:avLst>
          </a:prstGeom>
          <a:solidFill>
            <a:schemeClr val="accent2"/>
          </a:solidFill>
          <a:ln w="25400">
            <a:solidFill>
              <a:srgbClr val="252570"/>
            </a:solidFill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/>
          <a:lstStyle>
            <a:lvl1pPr algn="ctr">
              <a:defRPr>
                <a:solidFill>
                  <a:schemeClr val="accent3">
                    <a:lumOff val="44000"/>
                  </a:schemeClr>
                </a:solidFill>
              </a:defRPr>
            </a:lvl1pPr>
          </a:lstStyle>
          <a:p>
            <a:r>
              <a:t>techniek</a:t>
            </a:r>
          </a:p>
        </p:txBody>
      </p:sp>
      <p:sp>
        <p:nvSpPr>
          <p:cNvPr id="16" name="Shape 78"/>
          <p:cNvSpPr/>
          <p:nvPr/>
        </p:nvSpPr>
        <p:spPr>
          <a:xfrm>
            <a:off x="694183" y="935087"/>
            <a:ext cx="1848645" cy="467222"/>
          </a:xfrm>
          <a:prstGeom prst="rect">
            <a:avLst/>
          </a:prstGeom>
          <a:gradFill>
            <a:gsLst>
              <a:gs pos="0">
                <a:schemeClr val="accent4">
                  <a:lumOff val="28974"/>
                </a:schemeClr>
              </a:gs>
              <a:gs pos="35000">
                <a:srgbClr val="CFCFCF"/>
              </a:gs>
              <a:gs pos="100000">
                <a:schemeClr val="accent4">
                  <a:lumOff val="48879"/>
                </a:schemeClr>
              </a:gs>
            </a:gsLst>
            <a:lin ang="16200000"/>
          </a:gradFill>
          <a:ln>
            <a:solidFill>
              <a:srgbClr val="000000"/>
            </a:solidFill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/>
          <a:lstStyle>
            <a:lvl1pPr algn="ctr"/>
          </a:lstStyle>
          <a:p>
            <a:r>
              <a:rPr dirty="0">
                <a:solidFill>
                  <a:schemeClr val="tx1"/>
                </a:solidFill>
              </a:rPr>
              <a:t>SENSORIEK</a:t>
            </a:r>
          </a:p>
        </p:txBody>
      </p:sp>
      <p:sp>
        <p:nvSpPr>
          <p:cNvPr id="17" name="Shape 79"/>
          <p:cNvSpPr/>
          <p:nvPr/>
        </p:nvSpPr>
        <p:spPr>
          <a:xfrm rot="21566171">
            <a:off x="2656436" y="2906370"/>
            <a:ext cx="1638196" cy="698918"/>
          </a:xfrm>
          <a:prstGeom prst="rightArrow">
            <a:avLst>
              <a:gd name="adj1" fmla="val 56398"/>
              <a:gd name="adj2" fmla="val 78023"/>
            </a:avLst>
          </a:prstGeom>
          <a:gradFill>
            <a:gsLst>
              <a:gs pos="0">
                <a:srgbClr val="9EB0B2"/>
              </a:gs>
              <a:gs pos="80000">
                <a:srgbClr val="D0E8EA"/>
              </a:gs>
              <a:gs pos="100000">
                <a:srgbClr val="D0E9EC"/>
              </a:gs>
            </a:gsLst>
            <a:lin ang="16200000"/>
          </a:gradFill>
          <a:ln>
            <a:solidFill>
              <a:srgbClr val="D4E8EA"/>
            </a:solidFill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/>
          <a:lstStyle>
            <a:lvl1pPr algn="ctr">
              <a:defRPr>
                <a:solidFill>
                  <a:schemeClr val="accent3">
                    <a:lumOff val="44000"/>
                  </a:schemeClr>
                </a:solidFill>
              </a:defRPr>
            </a:lvl1pPr>
          </a:lstStyle>
          <a:p>
            <a:r>
              <a:rPr dirty="0" err="1">
                <a:solidFill>
                  <a:schemeClr val="tx1"/>
                </a:solidFill>
              </a:rPr>
              <a:t>kiezen</a:t>
            </a:r>
            <a:endParaRPr dirty="0">
              <a:solidFill>
                <a:schemeClr val="tx1"/>
              </a:solidFill>
            </a:endParaRPr>
          </a:p>
        </p:txBody>
      </p:sp>
      <p:grpSp>
        <p:nvGrpSpPr>
          <p:cNvPr id="18" name="Group 90"/>
          <p:cNvGrpSpPr/>
          <p:nvPr/>
        </p:nvGrpSpPr>
        <p:grpSpPr>
          <a:xfrm>
            <a:off x="5361559" y="1796584"/>
            <a:ext cx="3240651" cy="2783037"/>
            <a:chOff x="0" y="-68558"/>
            <a:chExt cx="3240649" cy="2783036"/>
          </a:xfrm>
        </p:grpSpPr>
        <p:sp>
          <p:nvSpPr>
            <p:cNvPr id="19" name="Shape 80"/>
            <p:cNvSpPr/>
            <p:nvPr/>
          </p:nvSpPr>
          <p:spPr>
            <a:xfrm>
              <a:off x="496118" y="444662"/>
              <a:ext cx="1103150" cy="3708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/>
            <a:p>
              <a:r>
                <a:rPr>
                  <a:solidFill>
                    <a:schemeClr val="tx1"/>
                  </a:solidFill>
                </a:rPr>
                <a:t>vrijlopen</a:t>
              </a:r>
            </a:p>
          </p:txBody>
        </p:sp>
        <p:sp>
          <p:nvSpPr>
            <p:cNvPr id="20" name="Shape 81"/>
            <p:cNvSpPr/>
            <p:nvPr/>
          </p:nvSpPr>
          <p:spPr>
            <a:xfrm>
              <a:off x="0" y="1057599"/>
              <a:ext cx="1322038" cy="3708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/>
            <a:p>
              <a:r>
                <a:rPr>
                  <a:solidFill>
                    <a:schemeClr val="tx1"/>
                  </a:solidFill>
                </a:rPr>
                <a:t>interceptie</a:t>
              </a:r>
            </a:p>
          </p:txBody>
        </p:sp>
        <p:sp>
          <p:nvSpPr>
            <p:cNvPr id="21" name="Shape 82"/>
            <p:cNvSpPr/>
            <p:nvPr/>
          </p:nvSpPr>
          <p:spPr>
            <a:xfrm>
              <a:off x="1478874" y="-68558"/>
              <a:ext cx="1307416" cy="37084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/>
            <a:p>
              <a:r>
                <a:rPr dirty="0" err="1">
                  <a:solidFill>
                    <a:schemeClr val="tx1"/>
                  </a:solidFill>
                </a:rPr>
                <a:t>aannemen</a:t>
              </a:r>
              <a:endParaRPr dirty="0">
                <a:solidFill>
                  <a:schemeClr val="tx1"/>
                </a:solidFill>
              </a:endParaRPr>
            </a:p>
          </p:txBody>
        </p:sp>
        <p:sp>
          <p:nvSpPr>
            <p:cNvPr id="22" name="Shape 83"/>
            <p:cNvSpPr/>
            <p:nvPr/>
          </p:nvSpPr>
          <p:spPr>
            <a:xfrm>
              <a:off x="1737226" y="781212"/>
              <a:ext cx="1503423" cy="3708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/>
            <a:p>
              <a:r>
                <a:rPr>
                  <a:solidFill>
                    <a:schemeClr val="tx1"/>
                  </a:solidFill>
                </a:rPr>
                <a:t>actie maken</a:t>
              </a:r>
            </a:p>
          </p:txBody>
        </p:sp>
        <p:sp>
          <p:nvSpPr>
            <p:cNvPr id="23" name="Shape 84"/>
            <p:cNvSpPr/>
            <p:nvPr/>
          </p:nvSpPr>
          <p:spPr>
            <a:xfrm>
              <a:off x="1847174" y="1822937"/>
              <a:ext cx="1283529" cy="3708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/>
            <a:p>
              <a:r>
                <a:rPr>
                  <a:solidFill>
                    <a:schemeClr val="tx1"/>
                  </a:solidFill>
                </a:rPr>
                <a:t>aansluiten</a:t>
              </a:r>
            </a:p>
          </p:txBody>
        </p:sp>
        <p:sp>
          <p:nvSpPr>
            <p:cNvPr id="24" name="Shape 85"/>
            <p:cNvSpPr/>
            <p:nvPr/>
          </p:nvSpPr>
          <p:spPr>
            <a:xfrm>
              <a:off x="18374" y="49653"/>
              <a:ext cx="902901" cy="3708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/>
            <a:p>
              <a:r>
                <a:rPr dirty="0" err="1">
                  <a:solidFill>
                    <a:schemeClr val="tx1"/>
                  </a:solidFill>
                </a:rPr>
                <a:t>passen</a:t>
              </a:r>
              <a:endParaRPr dirty="0">
                <a:solidFill>
                  <a:schemeClr val="tx1"/>
                </a:solidFill>
              </a:endParaRPr>
            </a:p>
          </p:txBody>
        </p:sp>
        <p:sp>
          <p:nvSpPr>
            <p:cNvPr id="25" name="Shape 86"/>
            <p:cNvSpPr/>
            <p:nvPr/>
          </p:nvSpPr>
          <p:spPr>
            <a:xfrm>
              <a:off x="231278" y="2076937"/>
              <a:ext cx="859481" cy="3708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/>
            <a:p>
              <a:r>
                <a:rPr>
                  <a:solidFill>
                    <a:schemeClr val="tx1"/>
                  </a:solidFill>
                </a:rPr>
                <a:t>scoren</a:t>
              </a:r>
            </a:p>
          </p:txBody>
        </p:sp>
        <p:sp>
          <p:nvSpPr>
            <p:cNvPr id="26" name="Shape 87"/>
            <p:cNvSpPr/>
            <p:nvPr/>
          </p:nvSpPr>
          <p:spPr>
            <a:xfrm>
              <a:off x="1478874" y="2343637"/>
              <a:ext cx="929467" cy="3708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/>
            <a:p>
              <a:r>
                <a:rPr>
                  <a:solidFill>
                    <a:schemeClr val="tx1"/>
                  </a:solidFill>
                </a:rPr>
                <a:t>tacklen</a:t>
              </a:r>
            </a:p>
          </p:txBody>
        </p:sp>
        <p:sp>
          <p:nvSpPr>
            <p:cNvPr id="27" name="Shape 88"/>
            <p:cNvSpPr/>
            <p:nvPr/>
          </p:nvSpPr>
          <p:spPr>
            <a:xfrm>
              <a:off x="429145" y="1567268"/>
              <a:ext cx="1237095" cy="3708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/>
            <a:p>
              <a:r>
                <a:rPr>
                  <a:solidFill>
                    <a:schemeClr val="tx1"/>
                  </a:solidFill>
                </a:rPr>
                <a:t>schakelen</a:t>
              </a:r>
            </a:p>
          </p:txBody>
        </p:sp>
        <p:sp>
          <p:nvSpPr>
            <p:cNvPr id="28" name="Shape 89"/>
            <p:cNvSpPr/>
            <p:nvPr/>
          </p:nvSpPr>
          <p:spPr>
            <a:xfrm>
              <a:off x="1833356" y="1302237"/>
              <a:ext cx="931923" cy="3708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/>
            <a:p>
              <a:r>
                <a:rPr>
                  <a:solidFill>
                    <a:schemeClr val="tx1"/>
                  </a:solidFill>
                </a:rPr>
                <a:t>dekken</a:t>
              </a:r>
            </a:p>
          </p:txBody>
        </p:sp>
      </p:grpSp>
      <p:sp>
        <p:nvSpPr>
          <p:cNvPr id="29" name="Shape 91"/>
          <p:cNvSpPr/>
          <p:nvPr/>
        </p:nvSpPr>
        <p:spPr>
          <a:xfrm rot="19125308">
            <a:off x="3541103" y="4020273"/>
            <a:ext cx="1985217" cy="847595"/>
          </a:xfrm>
          <a:prstGeom prst="leftRightArrow">
            <a:avLst>
              <a:gd name="adj1" fmla="val 49112"/>
              <a:gd name="adj2" fmla="val 66597"/>
            </a:avLst>
          </a:prstGeom>
          <a:gradFill>
            <a:gsLst>
              <a:gs pos="0">
                <a:srgbClr val="9EB0B2"/>
              </a:gs>
              <a:gs pos="80000">
                <a:srgbClr val="D0E8EA"/>
              </a:gs>
              <a:gs pos="100000">
                <a:srgbClr val="D0E9EC"/>
              </a:gs>
            </a:gsLst>
            <a:lin ang="16200000"/>
          </a:gradFill>
          <a:ln>
            <a:solidFill>
              <a:srgbClr val="D4E8EA"/>
            </a:solidFill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/>
          <a:lstStyle>
            <a:lvl1pPr algn="ctr">
              <a:defRPr>
                <a:solidFill>
                  <a:schemeClr val="accent3">
                    <a:lumOff val="44000"/>
                  </a:schemeClr>
                </a:solidFill>
              </a:defRPr>
            </a:lvl1pPr>
          </a:lstStyle>
          <a:p>
            <a:r>
              <a:rPr dirty="0" err="1">
                <a:solidFill>
                  <a:schemeClr val="tx1"/>
                </a:solidFill>
              </a:rPr>
              <a:t>functioneel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30" name="Shape 92"/>
          <p:cNvSpPr/>
          <p:nvPr/>
        </p:nvSpPr>
        <p:spPr>
          <a:xfrm>
            <a:off x="4512957" y="5293493"/>
            <a:ext cx="3343633" cy="546746"/>
          </a:xfrm>
          <a:prstGeom prst="roundRect">
            <a:avLst>
              <a:gd name="adj" fmla="val 26536"/>
            </a:avLst>
          </a:prstGeom>
          <a:solidFill>
            <a:schemeClr val="accent2"/>
          </a:solidFill>
          <a:ln w="25400">
            <a:solidFill>
              <a:srgbClr val="252570"/>
            </a:solidFill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/>
          <a:lstStyle>
            <a:lvl1pPr algn="ctr">
              <a:defRPr>
                <a:solidFill>
                  <a:schemeClr val="accent3">
                    <a:lumOff val="44000"/>
                  </a:schemeClr>
                </a:solidFill>
              </a:defRPr>
            </a:lvl1pPr>
          </a:lstStyle>
          <a:p>
            <a:r>
              <a:t>lopen, starten, draaien</a:t>
            </a:r>
          </a:p>
        </p:txBody>
      </p:sp>
    </p:spTree>
    <p:extLst>
      <p:ext uri="{BB962C8B-B14F-4D97-AF65-F5344CB8AC3E}">
        <p14:creationId xmlns:p14="http://schemas.microsoft.com/office/powerpoint/2010/main" val="2818824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1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7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7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 advAuto="0"/>
      <p:bldP spid="14" grpId="0" animBg="1" advAuto="0"/>
      <p:bldP spid="15" grpId="0" animBg="1" advAuto="0"/>
      <p:bldP spid="17" grpId="0" animBg="1" advAuto="0"/>
      <p:bldP spid="18" grpId="0" animBg="1" advAuto="0"/>
      <p:bldP spid="29" grpId="0" animBg="1" advAuto="0"/>
      <p:bldP spid="30" grpId="0" animBg="1" advAuto="0"/>
    </p:bldLst>
  </p:timing>
</p:sld>
</file>

<file path=ppt/theme/theme1.xml><?xml version="1.0" encoding="utf-8"?>
<a:theme xmlns:a="http://schemas.openxmlformats.org/drawingml/2006/main" name="Presentatie">
  <a:themeElements>
    <a:clrScheme name="Presentati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sentati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Presentati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Presentatie_Uitgebreid - nieuw.potx" id="{54A77163-316A-43CD-835D-CC2B83459086}" vid="{D0883BCD-E09E-4701-A179-017A985E20DE}"/>
    </a:ext>
  </a:extLst>
</a:theme>
</file>

<file path=ppt/theme/theme2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412</TotalTime>
  <Words>33</Words>
  <Application>Microsoft Office PowerPoint</Application>
  <PresentationFormat>Diavoorstelling (4:3)</PresentationFormat>
  <Paragraphs>25</Paragraphs>
  <Slides>1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2" baseType="lpstr">
      <vt:lpstr>Presentatie</vt:lpstr>
      <vt:lpstr>PowerPoint-presentatie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Ward Visser</dc:creator>
  <cp:lastModifiedBy>Elke Thijssen</cp:lastModifiedBy>
  <cp:revision>72</cp:revision>
  <dcterms:created xsi:type="dcterms:W3CDTF">2012-06-18T14:39:03Z</dcterms:created>
  <dcterms:modified xsi:type="dcterms:W3CDTF">2017-02-22T14:13:30Z</dcterms:modified>
</cp:coreProperties>
</file>