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6D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1" autoAdjust="0"/>
  </p:normalViewPr>
  <p:slideViewPr>
    <p:cSldViewPr snapToObjects="1">
      <p:cViewPr>
        <p:scale>
          <a:sx n="76" d="100"/>
          <a:sy n="76" d="100"/>
        </p:scale>
        <p:origin x="-120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043AB7F0-DC33-41B9-A5DB-D7CF6BA49C55}" type="datetime1">
              <a:rPr lang="nl-NL" smtClean="0"/>
              <a:pPr>
                <a:defRPr/>
              </a:pPr>
              <a:t>22-02-2017</a:t>
            </a:fld>
            <a:endParaRPr lang="nl-NL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B3C6B95-0988-4842-B243-78ED99E9005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0043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A7775EEE-8ED2-4E80-BDE5-7B04DCCA2099}" type="datetime1">
              <a:rPr lang="nl-NL" smtClean="0"/>
              <a:pPr>
                <a:defRPr/>
              </a:pPr>
              <a:t>22-02-2017</a:t>
            </a:fld>
            <a:endParaRPr lang="nl-NL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563D473-E151-4217-9347-4C48512719C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7636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7575" y="2130425"/>
            <a:ext cx="7381875" cy="1470025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nl-NL" noProof="0"/>
              <a:t>Klik om de stijl te bewerken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7575" y="3886200"/>
            <a:ext cx="7345363" cy="1752600"/>
          </a:xfrm>
        </p:spPr>
        <p:txBody>
          <a:bodyPr/>
          <a:lstStyle>
            <a:lvl1pPr marL="0" indent="0">
              <a:buFont typeface="Verdana" pitchFamily="34" charset="0"/>
              <a:buNone/>
              <a:defRPr/>
            </a:lvl1pPr>
          </a:lstStyle>
          <a:p>
            <a:pPr lvl="0"/>
            <a:r>
              <a:rPr lang="nl-NL" noProof="0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7575" y="5949950"/>
            <a:ext cx="2459038" cy="207963"/>
          </a:xfrm>
        </p:spPr>
        <p:txBody>
          <a:bodyPr/>
          <a:lstStyle>
            <a:lvl1pPr>
              <a:defRPr sz="700"/>
            </a:lvl1pPr>
          </a:lstStyle>
          <a:p>
            <a:pPr>
              <a:defRPr/>
            </a:pPr>
            <a:r>
              <a:rPr lang="nl-NL" dirty="0"/>
              <a:t>Uitgave  </a:t>
            </a:r>
            <a:r>
              <a:rPr lang="en-US" dirty="0">
                <a:cs typeface="Arial" charset="0"/>
              </a:rPr>
              <a:t>©KNHB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866188" y="5949950"/>
            <a:ext cx="261937" cy="207963"/>
          </a:xfrm>
        </p:spPr>
        <p:txBody>
          <a:bodyPr/>
          <a:lstStyle>
            <a:lvl1pPr>
              <a:defRPr sz="7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1876B74-5B45-4C55-8485-66AE0054806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61167" y="5949949"/>
            <a:ext cx="529272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800"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416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18323-D5B5-43E2-9469-C5DBA14963F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903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drie objecten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2"/>
          <p:cNvSpPr>
            <a:spLocks noGrp="1" noChangeArrowheads="1"/>
          </p:cNvSpPr>
          <p:nvPr>
            <p:ph type="title" sz="quarter"/>
          </p:nvPr>
        </p:nvSpPr>
        <p:spPr>
          <a:xfrm>
            <a:off x="917575" y="1079500"/>
            <a:ext cx="5670550" cy="782638"/>
          </a:xfrm>
        </p:spPr>
        <p:txBody>
          <a:bodyPr/>
          <a:lstStyle/>
          <a:p>
            <a:pPr eaLnBrk="1" hangingPunct="1"/>
            <a:endParaRPr lang="nl-NL" altLang="nl-NL"/>
          </a:p>
        </p:txBody>
      </p:sp>
      <p:sp>
        <p:nvSpPr>
          <p:cNvPr id="12" name="Rectangle 14"/>
          <p:cNvSpPr>
            <a:spLocks noGrp="1" noChangeArrowheads="1"/>
          </p:cNvSpPr>
          <p:nvPr>
            <p:ph sz="quarter" idx="4294967295"/>
          </p:nvPr>
        </p:nvSpPr>
        <p:spPr>
          <a:xfrm>
            <a:off x="7143750" y="1412875"/>
            <a:ext cx="1709738" cy="1439863"/>
          </a:xfrm>
        </p:spPr>
        <p:txBody>
          <a:bodyPr/>
          <a:lstStyle/>
          <a:p>
            <a:pPr eaLnBrk="1" hangingPunct="1"/>
            <a:endParaRPr lang="nl-NL" altLang="nl-NL" sz="1400"/>
          </a:p>
        </p:txBody>
      </p:sp>
      <p:sp>
        <p:nvSpPr>
          <p:cNvPr id="19" name="Rectangle 15"/>
          <p:cNvSpPr>
            <a:spLocks noGrp="1" noChangeArrowheads="1"/>
          </p:cNvSpPr>
          <p:nvPr>
            <p:ph sz="quarter" idx="4294967295"/>
          </p:nvPr>
        </p:nvSpPr>
        <p:spPr>
          <a:xfrm>
            <a:off x="7143750" y="4292600"/>
            <a:ext cx="1709738" cy="1439863"/>
          </a:xfrm>
        </p:spPr>
        <p:txBody>
          <a:bodyPr/>
          <a:lstStyle/>
          <a:p>
            <a:pPr eaLnBrk="1" hangingPunct="1"/>
            <a:endParaRPr lang="nl-NL" altLang="nl-NL" sz="1400"/>
          </a:p>
        </p:txBody>
      </p:sp>
      <p:sp>
        <p:nvSpPr>
          <p:cNvPr id="20" name="Rectangle 16"/>
          <p:cNvSpPr>
            <a:spLocks noGrp="1" noChangeArrowheads="1"/>
          </p:cNvSpPr>
          <p:nvPr>
            <p:ph sz="quarter" idx="4294967295"/>
          </p:nvPr>
        </p:nvSpPr>
        <p:spPr>
          <a:xfrm>
            <a:off x="7143750" y="2852738"/>
            <a:ext cx="1709738" cy="1439862"/>
          </a:xfrm>
        </p:spPr>
        <p:txBody>
          <a:bodyPr/>
          <a:lstStyle/>
          <a:p>
            <a:pPr eaLnBrk="1" hangingPunct="1"/>
            <a:endParaRPr lang="nl-NL" altLang="nl-NL" sz="1400"/>
          </a:p>
        </p:txBody>
      </p:sp>
      <p:sp>
        <p:nvSpPr>
          <p:cNvPr id="21" name="Text Box 19"/>
          <p:cNvSpPr txBox="1">
            <a:spLocks noChangeArrowheads="1"/>
          </p:cNvSpPr>
          <p:nvPr userDrawn="1"/>
        </p:nvSpPr>
        <p:spPr bwMode="auto">
          <a:xfrm>
            <a:off x="917575" y="2060575"/>
            <a:ext cx="5761038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66700" indent="-2667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ts val="2200"/>
              </a:lnSpc>
              <a:spcBef>
                <a:spcPct val="50000"/>
              </a:spcBef>
              <a:buFont typeface="Verdana" panose="020B0604030504040204" pitchFamily="34" charset="0"/>
              <a:buChar char="–"/>
            </a:pPr>
            <a:r>
              <a:rPr lang="nl-NL" altLang="nl-NL" dirty="0"/>
              <a:t>Plaatje toevoegen?</a:t>
            </a:r>
            <a:br>
              <a:rPr lang="nl-NL" altLang="nl-NL" dirty="0"/>
            </a:br>
            <a:r>
              <a:rPr lang="nl-NL" altLang="nl-NL" dirty="0"/>
              <a:t>Klik onder ‘- Object’ op het icoon linksonder.</a:t>
            </a:r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7575" y="6197600"/>
            <a:ext cx="2133600" cy="279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97600"/>
            <a:ext cx="5292725" cy="279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860830" y="6197600"/>
            <a:ext cx="283169" cy="279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18323-D5B5-43E2-9469-C5DBA14963F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3829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vier objecten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/>
          <p:cNvSpPr>
            <a:spLocks noGrp="1" noChangeArrowheads="1"/>
          </p:cNvSpPr>
          <p:nvPr>
            <p:ph type="title" sz="quarter"/>
          </p:nvPr>
        </p:nvSpPr>
        <p:spPr>
          <a:xfrm>
            <a:off x="917575" y="2276475"/>
            <a:ext cx="7499350" cy="782638"/>
          </a:xfrm>
        </p:spPr>
        <p:txBody>
          <a:bodyPr/>
          <a:lstStyle/>
          <a:p>
            <a:pPr eaLnBrk="1" hangingPunct="1"/>
            <a:endParaRPr lang="nl-NL" altLang="nl-NL"/>
          </a:p>
        </p:txBody>
      </p:sp>
      <p:sp>
        <p:nvSpPr>
          <p:cNvPr id="14" name="Rectangle 12"/>
          <p:cNvSpPr>
            <a:spLocks noGrp="1" noChangeArrowheads="1"/>
          </p:cNvSpPr>
          <p:nvPr>
            <p:ph sz="quarter" idx="3"/>
          </p:nvPr>
        </p:nvSpPr>
        <p:spPr>
          <a:xfrm>
            <a:off x="3708400" y="585788"/>
            <a:ext cx="1709738" cy="1439862"/>
          </a:xfrm>
        </p:spPr>
        <p:txBody>
          <a:bodyPr/>
          <a:lstStyle/>
          <a:p>
            <a:pPr eaLnBrk="1" hangingPunct="1"/>
            <a:endParaRPr lang="nl-NL" altLang="nl-NL" sz="1400"/>
          </a:p>
        </p:txBody>
      </p:sp>
      <p:sp>
        <p:nvSpPr>
          <p:cNvPr id="15" name="Rectangle 13"/>
          <p:cNvSpPr>
            <a:spLocks noGrp="1" noChangeArrowheads="1"/>
          </p:cNvSpPr>
          <p:nvPr>
            <p:ph sz="quarter" idx="4"/>
          </p:nvPr>
        </p:nvSpPr>
        <p:spPr>
          <a:xfrm>
            <a:off x="5418138" y="585788"/>
            <a:ext cx="1709737" cy="1439862"/>
          </a:xfrm>
        </p:spPr>
        <p:txBody>
          <a:bodyPr/>
          <a:lstStyle/>
          <a:p>
            <a:pPr eaLnBrk="1" hangingPunct="1"/>
            <a:endParaRPr lang="nl-NL" altLang="nl-NL" sz="1400"/>
          </a:p>
        </p:txBody>
      </p:sp>
      <p:sp>
        <p:nvSpPr>
          <p:cNvPr id="16" name="Text Box 14"/>
          <p:cNvSpPr txBox="1">
            <a:spLocks noChangeArrowheads="1"/>
          </p:cNvSpPr>
          <p:nvPr userDrawn="1"/>
        </p:nvSpPr>
        <p:spPr bwMode="auto">
          <a:xfrm>
            <a:off x="917575" y="3284538"/>
            <a:ext cx="7404100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66700" indent="-2667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ts val="2200"/>
              </a:lnSpc>
              <a:spcBef>
                <a:spcPct val="50000"/>
              </a:spcBef>
              <a:buFont typeface="Verdana" panose="020B0604030504040204" pitchFamily="34" charset="0"/>
              <a:buChar char="–"/>
            </a:pPr>
            <a:r>
              <a:rPr lang="nl-NL" altLang="nl-NL" dirty="0"/>
              <a:t>Plaatje toevoegen?</a:t>
            </a:r>
            <a:br>
              <a:rPr lang="nl-NL" altLang="nl-NL" dirty="0"/>
            </a:br>
            <a:r>
              <a:rPr lang="nl-NL" altLang="nl-NL" dirty="0"/>
              <a:t>Klik boven onder ‘- Object’ op het icoon linksonder.</a:t>
            </a:r>
          </a:p>
        </p:txBody>
      </p:sp>
      <p:sp>
        <p:nvSpPr>
          <p:cNvPr id="17" name="Rectangle 10"/>
          <p:cNvSpPr>
            <a:spLocks noGrp="1" noChangeArrowheads="1"/>
          </p:cNvSpPr>
          <p:nvPr>
            <p:ph sz="quarter" idx="4294967295"/>
          </p:nvPr>
        </p:nvSpPr>
        <p:spPr>
          <a:xfrm>
            <a:off x="288925" y="585788"/>
            <a:ext cx="1709738" cy="1439862"/>
          </a:xfrm>
        </p:spPr>
        <p:txBody>
          <a:bodyPr/>
          <a:lstStyle/>
          <a:p>
            <a:pPr eaLnBrk="1" hangingPunct="1"/>
            <a:endParaRPr lang="nl-NL" altLang="nl-NL" sz="1400"/>
          </a:p>
        </p:txBody>
      </p:sp>
      <p:sp>
        <p:nvSpPr>
          <p:cNvPr id="18" name="Rectangle 11"/>
          <p:cNvSpPr>
            <a:spLocks noGrp="1" noChangeArrowheads="1"/>
          </p:cNvSpPr>
          <p:nvPr>
            <p:ph sz="quarter" idx="4294967295"/>
          </p:nvPr>
        </p:nvSpPr>
        <p:spPr>
          <a:xfrm>
            <a:off x="1998663" y="585788"/>
            <a:ext cx="1709737" cy="1439862"/>
          </a:xfrm>
        </p:spPr>
        <p:txBody>
          <a:bodyPr/>
          <a:lstStyle/>
          <a:p>
            <a:pPr eaLnBrk="1" hangingPunct="1"/>
            <a:endParaRPr lang="nl-NL" altLang="nl-NL" sz="140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7575" y="6197600"/>
            <a:ext cx="2133600" cy="279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97600"/>
            <a:ext cx="5292725" cy="279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860830" y="6197600"/>
            <a:ext cx="283169" cy="279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18323-D5B5-43E2-9469-C5DBA14963F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9258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54453-01CF-462F-B9C4-F89011DA4A2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285750" y="569913"/>
            <a:ext cx="8567738" cy="5854700"/>
          </a:xfrm>
        </p:spPr>
        <p:txBody>
          <a:bodyPr/>
          <a:lstStyle/>
          <a:p>
            <a:endParaRPr lang="nl-NL" altLang="nl-NL" sz="1800" dirty="0"/>
          </a:p>
        </p:txBody>
      </p:sp>
    </p:spTree>
    <p:extLst>
      <p:ext uri="{BB962C8B-B14F-4D97-AF65-F5344CB8AC3E}">
        <p14:creationId xmlns:p14="http://schemas.microsoft.com/office/powerpoint/2010/main" val="1508044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 2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18323-D5B5-43E2-9469-C5DBA14963F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483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7575" y="620713"/>
            <a:ext cx="7499350" cy="78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1773238"/>
            <a:ext cx="749935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7575" y="6197600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97600"/>
            <a:ext cx="5292725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8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60830" y="6197600"/>
            <a:ext cx="283169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800" smtClean="0">
                <a:solidFill>
                  <a:srgbClr val="6B6D70"/>
                </a:solidFill>
              </a:defRPr>
            </a:lvl1pPr>
          </a:lstStyle>
          <a:p>
            <a:pPr>
              <a:defRPr/>
            </a:pPr>
            <a:fld id="{CB2A95AC-F647-4036-A846-347FC86FD0DD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09" r:id="rId2"/>
    <p:sldLayoutId id="2147483825" r:id="rId3"/>
    <p:sldLayoutId id="2147483821" r:id="rId4"/>
    <p:sldLayoutId id="2147483804" r:id="rId5"/>
    <p:sldLayoutId id="2147483824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9pPr>
    </p:titleStyle>
    <p:bodyStyle>
      <a:lvl1pPr marL="271463" indent="-271463" algn="l" rtl="0" eaLnBrk="0" fontAlgn="base" hangingPunct="0">
        <a:spcBef>
          <a:spcPct val="0"/>
        </a:spcBef>
        <a:spcAft>
          <a:spcPct val="100000"/>
        </a:spcAft>
        <a:buFont typeface="Verdana" panose="020B0604030504040204" pitchFamily="34" charset="0"/>
        <a:buChar char="–"/>
        <a:defRPr>
          <a:solidFill>
            <a:schemeClr val="bg1"/>
          </a:solidFill>
          <a:latin typeface="+mn-lt"/>
          <a:ea typeface="+mn-ea"/>
          <a:cs typeface="+mn-cs"/>
        </a:defRPr>
      </a:lvl1pPr>
      <a:lvl2pPr marL="715963" indent="-265113" algn="l" rtl="0" eaLnBrk="0" fontAlgn="base" hangingPunct="0">
        <a:spcBef>
          <a:spcPct val="0"/>
        </a:spcBef>
        <a:spcAft>
          <a:spcPct val="100000"/>
        </a:spcAft>
        <a:buFont typeface="Verdana" panose="020B0604030504040204" pitchFamily="34" charset="0"/>
        <a:buChar char="–"/>
        <a:defRPr>
          <a:solidFill>
            <a:schemeClr val="bg1"/>
          </a:solidFill>
          <a:latin typeface="+mn-lt"/>
        </a:defRPr>
      </a:lvl2pPr>
      <a:lvl3pPr marL="1162050" indent="-266700" algn="l" rtl="0" eaLnBrk="0" fontAlgn="base" hangingPunct="0">
        <a:spcBef>
          <a:spcPct val="0"/>
        </a:spcBef>
        <a:spcAft>
          <a:spcPct val="100000"/>
        </a:spcAft>
        <a:buFont typeface="Verdana" panose="020B0604030504040204" pitchFamily="34" charset="0"/>
        <a:buChar char="–"/>
        <a:defRPr>
          <a:solidFill>
            <a:schemeClr val="bg1"/>
          </a:solidFill>
          <a:latin typeface="+mn-lt"/>
        </a:defRPr>
      </a:lvl3pPr>
      <a:lvl4pPr marL="1616075" indent="-274638" algn="l" rtl="0" eaLnBrk="0" fontAlgn="base" hangingPunct="0">
        <a:spcBef>
          <a:spcPct val="0"/>
        </a:spcBef>
        <a:spcAft>
          <a:spcPct val="100000"/>
        </a:spcAft>
        <a:buFont typeface="Verdana" panose="020B0604030504040204" pitchFamily="34" charset="0"/>
        <a:buChar char="–"/>
        <a:defRPr>
          <a:solidFill>
            <a:schemeClr val="bg1"/>
          </a:solidFill>
          <a:latin typeface="+mn-lt"/>
        </a:defRPr>
      </a:lvl4pPr>
      <a:lvl5pPr marL="2058988" indent="-263525" algn="l" rtl="0" eaLnBrk="0" fontAlgn="base" hangingPunct="0">
        <a:spcBef>
          <a:spcPct val="0"/>
        </a:spcBef>
        <a:spcAft>
          <a:spcPct val="100000"/>
        </a:spcAft>
        <a:buFont typeface="Verdana" panose="020B0604030504040204" pitchFamily="34" charset="0"/>
        <a:buChar char="–"/>
        <a:defRPr>
          <a:solidFill>
            <a:schemeClr val="bg1"/>
          </a:solidFill>
          <a:latin typeface="+mn-lt"/>
        </a:defRPr>
      </a:lvl5pPr>
      <a:lvl6pPr marL="2516188" indent="-263525" algn="l" rtl="0" eaLnBrk="1" fontAlgn="base" hangingPunct="1">
        <a:spcBef>
          <a:spcPct val="0"/>
        </a:spcBef>
        <a:spcAft>
          <a:spcPct val="100000"/>
        </a:spcAft>
        <a:buFont typeface="Verdana" pitchFamily="34" charset="0"/>
        <a:buChar char="–"/>
        <a:defRPr>
          <a:solidFill>
            <a:schemeClr val="bg1"/>
          </a:solidFill>
          <a:latin typeface="+mn-lt"/>
        </a:defRPr>
      </a:lvl6pPr>
      <a:lvl7pPr marL="2973388" indent="-263525" algn="l" rtl="0" eaLnBrk="1" fontAlgn="base" hangingPunct="1">
        <a:spcBef>
          <a:spcPct val="0"/>
        </a:spcBef>
        <a:spcAft>
          <a:spcPct val="100000"/>
        </a:spcAft>
        <a:buFont typeface="Verdana" pitchFamily="34" charset="0"/>
        <a:buChar char="–"/>
        <a:defRPr>
          <a:solidFill>
            <a:schemeClr val="bg1"/>
          </a:solidFill>
          <a:latin typeface="+mn-lt"/>
        </a:defRPr>
      </a:lvl7pPr>
      <a:lvl8pPr marL="3430588" indent="-263525" algn="l" rtl="0" eaLnBrk="1" fontAlgn="base" hangingPunct="1">
        <a:spcBef>
          <a:spcPct val="0"/>
        </a:spcBef>
        <a:spcAft>
          <a:spcPct val="100000"/>
        </a:spcAft>
        <a:buFont typeface="Verdana" pitchFamily="34" charset="0"/>
        <a:buChar char="–"/>
        <a:defRPr>
          <a:solidFill>
            <a:schemeClr val="bg1"/>
          </a:solidFill>
          <a:latin typeface="+mn-lt"/>
        </a:defRPr>
      </a:lvl8pPr>
      <a:lvl9pPr marL="3887788" indent="-263525" algn="l" rtl="0" eaLnBrk="1" fontAlgn="base" hangingPunct="1">
        <a:spcBef>
          <a:spcPct val="0"/>
        </a:spcBef>
        <a:spcAft>
          <a:spcPct val="100000"/>
        </a:spcAft>
        <a:buFont typeface="Verdana" pitchFamily="34" charset="0"/>
        <a:buChar char="–"/>
        <a:defRPr>
          <a:solidFill>
            <a:schemeClr val="bg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01931" y="133038"/>
            <a:ext cx="8446531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nl-NL" b="1" smtClean="0"/>
              <a:t>Oefenvorm </a:t>
            </a:r>
            <a:r>
              <a:rPr lang="nl-NL" b="1" dirty="0"/>
              <a:t>1</a:t>
            </a:r>
          </a:p>
        </p:txBody>
      </p:sp>
      <p:pic>
        <p:nvPicPr>
          <p:cNvPr id="9" name="Afbeelding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130" y="682489"/>
            <a:ext cx="5472608" cy="393454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kstvak 1"/>
          <p:cNvSpPr txBox="1"/>
          <p:nvPr/>
        </p:nvSpPr>
        <p:spPr>
          <a:xfrm>
            <a:off x="301931" y="4797152"/>
            <a:ext cx="84450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tx1"/>
                </a:solidFill>
              </a:rPr>
              <a:t>Om een goed samenspel met je teamgenoten te hebben is het belangrijk dat de achterste vrije speler t.o.v. de balbezitter zich aanpast aan de voorste speler. </a:t>
            </a:r>
            <a:br>
              <a:rPr lang="nl-NL" sz="1200" dirty="0">
                <a:solidFill>
                  <a:schemeClr val="tx1"/>
                </a:solidFill>
              </a:rPr>
            </a:br>
            <a:r>
              <a:rPr lang="en-US" sz="1200" dirty="0" err="1">
                <a:solidFill>
                  <a:schemeClr val="tx1"/>
                </a:solidFill>
              </a:rPr>
              <a:t>Zoals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je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kunt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zien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komt</a:t>
            </a:r>
            <a:r>
              <a:rPr lang="en-US" sz="1200" dirty="0">
                <a:solidFill>
                  <a:schemeClr val="tx1"/>
                </a:solidFill>
              </a:rPr>
              <a:t> de </a:t>
            </a:r>
            <a:r>
              <a:rPr lang="en-US" sz="1200" dirty="0" err="1">
                <a:solidFill>
                  <a:schemeClr val="tx1"/>
                </a:solidFill>
              </a:rPr>
              <a:t>balbezitter</a:t>
            </a:r>
            <a:r>
              <a:rPr lang="en-US" sz="1200" dirty="0">
                <a:solidFill>
                  <a:schemeClr val="tx1"/>
                </a:solidFill>
              </a:rPr>
              <a:t> over </a:t>
            </a:r>
            <a:r>
              <a:rPr lang="en-US" sz="1200" dirty="0" err="1">
                <a:solidFill>
                  <a:schemeClr val="tx1"/>
                </a:solidFill>
              </a:rPr>
              <a:t>rechts</a:t>
            </a:r>
            <a:r>
              <a:rPr lang="en-US" sz="1200" dirty="0">
                <a:solidFill>
                  <a:schemeClr val="tx1"/>
                </a:solidFill>
              </a:rPr>
              <a:t> de </a:t>
            </a:r>
            <a:r>
              <a:rPr lang="en-US" sz="1200" dirty="0" err="1">
                <a:solidFill>
                  <a:schemeClr val="tx1"/>
                </a:solidFill>
              </a:rPr>
              <a:t>cirkel</a:t>
            </a:r>
            <a:r>
              <a:rPr lang="en-US" sz="1200" dirty="0">
                <a:solidFill>
                  <a:schemeClr val="tx1"/>
                </a:solidFill>
              </a:rPr>
              <a:t> in. 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 err="1">
                <a:solidFill>
                  <a:schemeClr val="tx1"/>
                </a:solidFill>
              </a:rPr>
              <a:t>Speler</a:t>
            </a:r>
            <a:r>
              <a:rPr lang="en-US" sz="1200" dirty="0">
                <a:solidFill>
                  <a:schemeClr val="tx1"/>
                </a:solidFill>
              </a:rPr>
              <a:t> 1 </a:t>
            </a:r>
            <a:r>
              <a:rPr lang="en-US" sz="1200" dirty="0" err="1">
                <a:solidFill>
                  <a:schemeClr val="tx1"/>
                </a:solidFill>
              </a:rPr>
              <a:t>kiest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positie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en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speler</a:t>
            </a:r>
            <a:r>
              <a:rPr lang="en-US" sz="1200" dirty="0">
                <a:solidFill>
                  <a:schemeClr val="tx1"/>
                </a:solidFill>
              </a:rPr>
              <a:t> 2 past </a:t>
            </a:r>
            <a:r>
              <a:rPr lang="en-US" sz="1200" dirty="0" err="1">
                <a:solidFill>
                  <a:schemeClr val="tx1"/>
                </a:solidFill>
              </a:rPr>
              <a:t>zich</a:t>
            </a:r>
            <a:r>
              <a:rPr lang="en-US" sz="1200" dirty="0">
                <a:solidFill>
                  <a:schemeClr val="tx1"/>
                </a:solidFill>
              </a:rPr>
              <a:t> op hem </a:t>
            </a:r>
            <a:r>
              <a:rPr lang="en-US" sz="1200" dirty="0" err="1">
                <a:solidFill>
                  <a:schemeClr val="tx1"/>
                </a:solidFill>
              </a:rPr>
              <a:t>aan</a:t>
            </a:r>
            <a:r>
              <a:rPr lang="en-US" sz="1200" dirty="0">
                <a:solidFill>
                  <a:schemeClr val="tx1"/>
                </a:solidFill>
              </a:rPr>
              <a:t>, </a:t>
            </a:r>
            <a:r>
              <a:rPr lang="en-US" sz="1200" dirty="0" err="1">
                <a:solidFill>
                  <a:schemeClr val="tx1"/>
                </a:solidFill>
              </a:rPr>
              <a:t>waarna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speler</a:t>
            </a:r>
            <a:r>
              <a:rPr lang="en-US" sz="1200" dirty="0">
                <a:solidFill>
                  <a:schemeClr val="tx1"/>
                </a:solidFill>
              </a:rPr>
              <a:t> 3 </a:t>
            </a:r>
            <a:r>
              <a:rPr lang="en-US" sz="1200" dirty="0" err="1">
                <a:solidFill>
                  <a:schemeClr val="tx1"/>
                </a:solidFill>
              </a:rPr>
              <a:t>zich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aanpast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aan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speler</a:t>
            </a:r>
            <a:r>
              <a:rPr lang="en-US" sz="1200" dirty="0">
                <a:solidFill>
                  <a:schemeClr val="tx1"/>
                </a:solidFill>
              </a:rPr>
              <a:t> 1 </a:t>
            </a:r>
            <a:r>
              <a:rPr lang="en-US" sz="1200" dirty="0" err="1">
                <a:solidFill>
                  <a:schemeClr val="tx1"/>
                </a:solidFill>
              </a:rPr>
              <a:t>en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speler</a:t>
            </a:r>
            <a:r>
              <a:rPr lang="en-US" sz="1200" dirty="0">
                <a:solidFill>
                  <a:schemeClr val="tx1"/>
                </a:solidFill>
              </a:rPr>
              <a:t> 2. 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 err="1">
                <a:solidFill>
                  <a:schemeClr val="tx1"/>
                </a:solidFill>
              </a:rPr>
              <a:t>Zodoende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heeft</a:t>
            </a:r>
            <a:r>
              <a:rPr lang="en-US" sz="1200" dirty="0">
                <a:solidFill>
                  <a:schemeClr val="tx1"/>
                </a:solidFill>
              </a:rPr>
              <a:t> de </a:t>
            </a:r>
            <a:r>
              <a:rPr lang="en-US" sz="1200" dirty="0" err="1">
                <a:solidFill>
                  <a:schemeClr val="tx1"/>
                </a:solidFill>
              </a:rPr>
              <a:t>balbezitter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drie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opties</a:t>
            </a:r>
            <a:r>
              <a:rPr lang="en-US" sz="1200" dirty="0">
                <a:solidFill>
                  <a:schemeClr val="tx1"/>
                </a:solidFill>
              </a:rPr>
              <a:t>. 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Timing is </a:t>
            </a:r>
            <a:r>
              <a:rPr lang="en-US" sz="1200" dirty="0" err="1">
                <a:solidFill>
                  <a:schemeClr val="tx1"/>
                </a:solidFill>
              </a:rPr>
              <a:t>hier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natuurlijk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cruciaal</a:t>
            </a:r>
            <a:r>
              <a:rPr lang="en-US" sz="1200" dirty="0">
                <a:solidFill>
                  <a:schemeClr val="tx1"/>
                </a:solidFill>
              </a:rPr>
              <a:t>. 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nl-NL" sz="1200" dirty="0">
                <a:solidFill>
                  <a:schemeClr val="tx1"/>
                </a:solidFill>
              </a:rPr>
              <a:t>Ook kun je scoringsposities afspreken met je team waardoor je weet waar je een teammaatje kunt verwachten.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82440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e">
  <a:themeElements>
    <a:clrScheme name="Presentat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esentat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e_Uitgebreid - nieuw.potx" id="{54A77163-316A-43CD-835D-CC2B83459086}" vid="{D0883BCD-E09E-4701-A179-017A985E20DE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</TotalTime>
  <Words>30</Words>
  <Application>Microsoft Office PowerPoint</Application>
  <PresentationFormat>Diavoorstelling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Ward Visser</dc:creator>
  <cp:lastModifiedBy>Elke Thijssen</cp:lastModifiedBy>
  <cp:revision>74</cp:revision>
  <dcterms:created xsi:type="dcterms:W3CDTF">2012-06-18T14:39:03Z</dcterms:created>
  <dcterms:modified xsi:type="dcterms:W3CDTF">2017-02-22T14:12:34Z</dcterms:modified>
</cp:coreProperties>
</file>