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01931" y="133038"/>
            <a:ext cx="8446531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nl-NL" b="1" smtClean="0"/>
              <a:t>Oefenvorm </a:t>
            </a:r>
            <a:r>
              <a:rPr lang="nl-NL" b="1" dirty="0"/>
              <a:t>1</a:t>
            </a:r>
          </a:p>
        </p:txBody>
      </p:sp>
      <p:pic>
        <p:nvPicPr>
          <p:cNvPr id="9" name="Afbeelding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130" y="682489"/>
            <a:ext cx="5472608" cy="393454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/>
          <p:cNvSpPr txBox="1"/>
          <p:nvPr/>
        </p:nvSpPr>
        <p:spPr>
          <a:xfrm>
            <a:off x="301931" y="4797152"/>
            <a:ext cx="84450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tx1"/>
                </a:solidFill>
              </a:rPr>
              <a:t>Om een goed samenspel met je teamgenoten te hebben is het belangrijk dat de achterste vrije speler t.o.v. de balbezitter zich aanpast aan de voorste speler. </a:t>
            </a:r>
            <a:br>
              <a:rPr lang="nl-NL" sz="1200" dirty="0">
                <a:solidFill>
                  <a:schemeClr val="tx1"/>
                </a:solidFill>
              </a:rPr>
            </a:br>
            <a:r>
              <a:rPr lang="en-US" sz="1200" dirty="0" err="1">
                <a:solidFill>
                  <a:schemeClr val="tx1"/>
                </a:solidFill>
              </a:rPr>
              <a:t>Zoals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je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kunt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zien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komt</a:t>
            </a:r>
            <a:r>
              <a:rPr lang="en-US" sz="1200" dirty="0">
                <a:solidFill>
                  <a:schemeClr val="tx1"/>
                </a:solidFill>
              </a:rPr>
              <a:t> de </a:t>
            </a:r>
            <a:r>
              <a:rPr lang="en-US" sz="1200" dirty="0" err="1">
                <a:solidFill>
                  <a:schemeClr val="tx1"/>
                </a:solidFill>
              </a:rPr>
              <a:t>balbezitter</a:t>
            </a:r>
            <a:r>
              <a:rPr lang="en-US" sz="1200" dirty="0">
                <a:solidFill>
                  <a:schemeClr val="tx1"/>
                </a:solidFill>
              </a:rPr>
              <a:t> over </a:t>
            </a:r>
            <a:r>
              <a:rPr lang="en-US" sz="1200" dirty="0" err="1">
                <a:solidFill>
                  <a:schemeClr val="tx1"/>
                </a:solidFill>
              </a:rPr>
              <a:t>rechts</a:t>
            </a:r>
            <a:r>
              <a:rPr lang="en-US" sz="1200" dirty="0">
                <a:solidFill>
                  <a:schemeClr val="tx1"/>
                </a:solidFill>
              </a:rPr>
              <a:t> de </a:t>
            </a:r>
            <a:r>
              <a:rPr lang="en-US" sz="1200" dirty="0" err="1">
                <a:solidFill>
                  <a:schemeClr val="tx1"/>
                </a:solidFill>
              </a:rPr>
              <a:t>cirkel</a:t>
            </a:r>
            <a:r>
              <a:rPr lang="en-US" sz="1200" dirty="0">
                <a:solidFill>
                  <a:schemeClr val="tx1"/>
                </a:solidFill>
              </a:rPr>
              <a:t> in.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 err="1">
                <a:solidFill>
                  <a:schemeClr val="tx1"/>
                </a:solidFill>
              </a:rPr>
              <a:t>Speler</a:t>
            </a:r>
            <a:r>
              <a:rPr lang="en-US" sz="1200" dirty="0">
                <a:solidFill>
                  <a:schemeClr val="tx1"/>
                </a:solidFill>
              </a:rPr>
              <a:t> 1 </a:t>
            </a:r>
            <a:r>
              <a:rPr lang="en-US" sz="1200" dirty="0" err="1">
                <a:solidFill>
                  <a:schemeClr val="tx1"/>
                </a:solidFill>
              </a:rPr>
              <a:t>kiest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positie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en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speler</a:t>
            </a:r>
            <a:r>
              <a:rPr lang="en-US" sz="1200" dirty="0">
                <a:solidFill>
                  <a:schemeClr val="tx1"/>
                </a:solidFill>
              </a:rPr>
              <a:t> 2 past </a:t>
            </a:r>
            <a:r>
              <a:rPr lang="en-US" sz="1200" dirty="0" err="1">
                <a:solidFill>
                  <a:schemeClr val="tx1"/>
                </a:solidFill>
              </a:rPr>
              <a:t>zich</a:t>
            </a:r>
            <a:r>
              <a:rPr lang="en-US" sz="1200" dirty="0">
                <a:solidFill>
                  <a:schemeClr val="tx1"/>
                </a:solidFill>
              </a:rPr>
              <a:t> op hem </a:t>
            </a:r>
            <a:r>
              <a:rPr lang="en-US" sz="1200" dirty="0" err="1">
                <a:solidFill>
                  <a:schemeClr val="tx1"/>
                </a:solidFill>
              </a:rPr>
              <a:t>aan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waarna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speler</a:t>
            </a:r>
            <a:r>
              <a:rPr lang="en-US" sz="1200" dirty="0">
                <a:solidFill>
                  <a:schemeClr val="tx1"/>
                </a:solidFill>
              </a:rPr>
              <a:t> 3 </a:t>
            </a:r>
            <a:r>
              <a:rPr lang="en-US" sz="1200" dirty="0" err="1">
                <a:solidFill>
                  <a:schemeClr val="tx1"/>
                </a:solidFill>
              </a:rPr>
              <a:t>zich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aanpast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speler</a:t>
            </a:r>
            <a:r>
              <a:rPr lang="en-US" sz="1200" dirty="0">
                <a:solidFill>
                  <a:schemeClr val="tx1"/>
                </a:solidFill>
              </a:rPr>
              <a:t> 1 </a:t>
            </a:r>
            <a:r>
              <a:rPr lang="en-US" sz="1200" dirty="0" err="1">
                <a:solidFill>
                  <a:schemeClr val="tx1"/>
                </a:solidFill>
              </a:rPr>
              <a:t>en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speler</a:t>
            </a:r>
            <a:r>
              <a:rPr lang="en-US" sz="1200" dirty="0">
                <a:solidFill>
                  <a:schemeClr val="tx1"/>
                </a:solidFill>
              </a:rPr>
              <a:t> 2.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 err="1">
                <a:solidFill>
                  <a:schemeClr val="tx1"/>
                </a:solidFill>
              </a:rPr>
              <a:t>Zodoende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heeft</a:t>
            </a:r>
            <a:r>
              <a:rPr lang="en-US" sz="1200" dirty="0">
                <a:solidFill>
                  <a:schemeClr val="tx1"/>
                </a:solidFill>
              </a:rPr>
              <a:t> de </a:t>
            </a:r>
            <a:r>
              <a:rPr lang="en-US" sz="1200" dirty="0" err="1">
                <a:solidFill>
                  <a:schemeClr val="tx1"/>
                </a:solidFill>
              </a:rPr>
              <a:t>balbezitter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drie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opties</a:t>
            </a:r>
            <a:r>
              <a:rPr lang="en-US" sz="1200" dirty="0">
                <a:solidFill>
                  <a:schemeClr val="tx1"/>
                </a:solidFill>
              </a:rPr>
              <a:t>.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Timing is </a:t>
            </a:r>
            <a:r>
              <a:rPr lang="en-US" sz="1200" dirty="0" err="1">
                <a:solidFill>
                  <a:schemeClr val="tx1"/>
                </a:solidFill>
              </a:rPr>
              <a:t>hier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natuurlijk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cruciaal</a:t>
            </a:r>
            <a:r>
              <a:rPr lang="en-US" sz="1200" dirty="0">
                <a:solidFill>
                  <a:schemeClr val="tx1"/>
                </a:solidFill>
              </a:rPr>
              <a:t>.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nl-NL" sz="1200" dirty="0">
                <a:solidFill>
                  <a:schemeClr val="tx1"/>
                </a:solidFill>
              </a:rPr>
              <a:t>Ook kun je scoringsposities afspreken met je team waardoor je weet waar je een teammaatje kunt verwachten.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30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74</cp:revision>
  <dcterms:created xsi:type="dcterms:W3CDTF">2012-06-18T14:39:03Z</dcterms:created>
  <dcterms:modified xsi:type="dcterms:W3CDTF">2017-02-22T14:12:34Z</dcterms:modified>
</cp:coreProperties>
</file>