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1" autoAdjust="0"/>
  </p:normalViewPr>
  <p:slideViewPr>
    <p:cSldViewPr snapToObjects="1"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43AB7F0-DC33-41B9-A5DB-D7CF6BA49C55}" type="datetime1">
              <a:rPr lang="nl-NL" smtClean="0"/>
              <a:pPr>
                <a:defRPr/>
              </a:pPr>
              <a:t>22-02-2017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3C6B95-0988-4842-B243-78ED99E9005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043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7775EEE-8ED2-4E80-BDE5-7B04DCCA2099}" type="datetime1">
              <a:rPr lang="nl-NL" smtClean="0"/>
              <a:pPr>
                <a:defRPr/>
              </a:pPr>
              <a:t>22-02-2017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63D473-E151-4217-9347-4C48512719C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763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 dirty="0"/>
              <a:t>Uitgave  </a:t>
            </a:r>
            <a:r>
              <a:rPr lang="en-US" dirty="0">
                <a:cs typeface="Arial" charset="0"/>
              </a:rPr>
              <a:t>©KNHB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876B74-5B45-4C55-8485-66AE0054806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61167" y="5949949"/>
            <a:ext cx="5292725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416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0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drie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1079500"/>
            <a:ext cx="56705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2" name="Rectangle 14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1412875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9" name="Rectangle 15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4292600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0" name="Rectangle 16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285273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1" name="Text Box 19"/>
          <p:cNvSpPr txBox="1">
            <a:spLocks noChangeArrowheads="1"/>
          </p:cNvSpPr>
          <p:nvPr userDrawn="1"/>
        </p:nvSpPr>
        <p:spPr bwMode="auto">
          <a:xfrm>
            <a:off x="917575" y="2060575"/>
            <a:ext cx="5761038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onder ‘- Object’ op het icoon linksonder.</a:t>
            </a: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382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ier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2276475"/>
            <a:ext cx="74993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4" name="Rectangle 12"/>
          <p:cNvSpPr>
            <a:spLocks noGrp="1" noChangeArrowheads="1"/>
          </p:cNvSpPr>
          <p:nvPr>
            <p:ph sz="quarter" idx="3"/>
          </p:nvPr>
        </p:nvSpPr>
        <p:spPr>
          <a:xfrm>
            <a:off x="3708400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5" name="Rectangle 13"/>
          <p:cNvSpPr>
            <a:spLocks noGrp="1" noChangeArrowheads="1"/>
          </p:cNvSpPr>
          <p:nvPr>
            <p:ph sz="quarter" idx="4"/>
          </p:nvPr>
        </p:nvSpPr>
        <p:spPr>
          <a:xfrm>
            <a:off x="5418138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6" name="Text Box 14"/>
          <p:cNvSpPr txBox="1">
            <a:spLocks noChangeArrowheads="1"/>
          </p:cNvSpPr>
          <p:nvPr userDrawn="1"/>
        </p:nvSpPr>
        <p:spPr bwMode="auto">
          <a:xfrm>
            <a:off x="917575" y="3284538"/>
            <a:ext cx="7404100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boven onder ‘- Object’ op het icoon linksonder.</a:t>
            </a:r>
          </a:p>
        </p:txBody>
      </p:sp>
      <p:sp>
        <p:nvSpPr>
          <p:cNvPr id="17" name="Rectangle 10"/>
          <p:cNvSpPr>
            <a:spLocks noGrp="1" noChangeArrowheads="1"/>
          </p:cNvSpPr>
          <p:nvPr>
            <p:ph sz="quarter" idx="4294967295"/>
          </p:nvPr>
        </p:nvSpPr>
        <p:spPr>
          <a:xfrm>
            <a:off x="288925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8" name="Rectangle 11"/>
          <p:cNvSpPr>
            <a:spLocks noGrp="1" noChangeArrowheads="1"/>
          </p:cNvSpPr>
          <p:nvPr>
            <p:ph sz="quarter" idx="4294967295"/>
          </p:nvPr>
        </p:nvSpPr>
        <p:spPr>
          <a:xfrm>
            <a:off x="1998663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25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54453-01CF-462F-B9C4-F89011DA4A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285750" y="569913"/>
            <a:ext cx="8567738" cy="5854700"/>
          </a:xfrm>
        </p:spPr>
        <p:txBody>
          <a:bodyPr/>
          <a:lstStyle/>
          <a:p>
            <a:endParaRPr lang="nl-NL" altLang="nl-NL" sz="1800" dirty="0"/>
          </a:p>
        </p:txBody>
      </p:sp>
    </p:spTree>
    <p:extLst>
      <p:ext uri="{BB962C8B-B14F-4D97-AF65-F5344CB8AC3E}">
        <p14:creationId xmlns:p14="http://schemas.microsoft.com/office/powerpoint/2010/main" val="150804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483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60830" y="6197600"/>
            <a:ext cx="283169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CB2A95AC-F647-4036-A846-347FC86FD0DD}" type="slidenum">
              <a:rPr lang="nl-NL" smtClean="0"/>
              <a:pPr>
                <a:defRPr/>
              </a:pPr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25" r:id="rId3"/>
    <p:sldLayoutId id="2147483821" r:id="rId4"/>
    <p:sldLayoutId id="2147483804" r:id="rId5"/>
    <p:sldLayoutId id="2147483824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318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3112"/>
          </a:xfrm>
          <a:prstGeom prst="rect">
            <a:avLst/>
          </a:prstGeom>
          <a:solidFill>
            <a:srgbClr val="00B050"/>
          </a:solidFill>
        </p:spPr>
        <p:txBody>
          <a:bodyPr>
            <a:normAutofit/>
          </a:bodyPr>
          <a:lstStyle/>
          <a:p>
            <a:pPr algn="l"/>
            <a:r>
              <a:rPr sz="1800" b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Stappenplan</a:t>
            </a:r>
            <a:r>
              <a:rPr sz="1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kruispas</a:t>
            </a:r>
            <a:r>
              <a:rPr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achterlangs</a:t>
            </a:r>
            <a:endParaRPr sz="1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hape 319"/>
          <p:cNvSpPr/>
          <p:nvPr/>
        </p:nvSpPr>
        <p:spPr>
          <a:xfrm>
            <a:off x="3656301" y="3591758"/>
            <a:ext cx="3226676" cy="1"/>
          </a:xfrm>
          <a:prstGeom prst="line">
            <a:avLst/>
          </a:prstGeom>
          <a:ln w="76200">
            <a:solidFill>
              <a:schemeClr val="accent3">
                <a:lumOff val="44000"/>
              </a:schemeClr>
            </a:solidFill>
            <a:miter lim="400000"/>
          </a:ln>
        </p:spPr>
        <p:txBody>
          <a:bodyPr lIns="35718" tIns="35718" rIns="35718" bIns="35718" anchor="ctr"/>
          <a:lstStyle/>
          <a:p>
            <a:pPr algn="ctr" defTabSz="410765">
              <a:defRPr>
                <a:solidFill>
                  <a:schemeClr val="accent3">
                    <a:lumOff val="44000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1" name="Shape 320"/>
          <p:cNvSpPr/>
          <p:nvPr/>
        </p:nvSpPr>
        <p:spPr>
          <a:xfrm>
            <a:off x="6841821" y="3385937"/>
            <a:ext cx="665046" cy="2064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3" extrusionOk="0">
                <a:moveTo>
                  <a:pt x="0" y="21474"/>
                </a:moveTo>
                <a:cubicBezTo>
                  <a:pt x="3238" y="21600"/>
                  <a:pt x="6466" y="20352"/>
                  <a:pt x="9602" y="17764"/>
                </a:cubicBezTo>
                <a:cubicBezTo>
                  <a:pt x="13903" y="14212"/>
                  <a:pt x="17968" y="8194"/>
                  <a:pt x="21600" y="0"/>
                </a:cubicBezTo>
              </a:path>
            </a:pathLst>
          </a:custGeom>
          <a:ln w="76200">
            <a:solidFill>
              <a:schemeClr val="accent3">
                <a:lumOff val="44000"/>
              </a:schemeClr>
            </a:solidFill>
            <a:miter lim="400000"/>
          </a:ln>
        </p:spPr>
        <p:txBody>
          <a:bodyPr lIns="35718" tIns="35718" rIns="35718" bIns="35718" anchor="ctr"/>
          <a:lstStyle/>
          <a:p>
            <a:pPr algn="ctr" defTabSz="410765">
              <a:defRPr>
                <a:solidFill>
                  <a:schemeClr val="accent3">
                    <a:lumOff val="44000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2" name="Shape 321"/>
          <p:cNvSpPr/>
          <p:nvPr/>
        </p:nvSpPr>
        <p:spPr>
          <a:xfrm flipH="1">
            <a:off x="3032410" y="3385937"/>
            <a:ext cx="665046" cy="2064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3" extrusionOk="0">
                <a:moveTo>
                  <a:pt x="0" y="21474"/>
                </a:moveTo>
                <a:cubicBezTo>
                  <a:pt x="3238" y="21600"/>
                  <a:pt x="6466" y="20352"/>
                  <a:pt x="9602" y="17764"/>
                </a:cubicBezTo>
                <a:cubicBezTo>
                  <a:pt x="13903" y="14212"/>
                  <a:pt x="17968" y="8194"/>
                  <a:pt x="21600" y="0"/>
                </a:cubicBezTo>
              </a:path>
            </a:pathLst>
          </a:custGeom>
          <a:ln w="76200">
            <a:solidFill>
              <a:schemeClr val="accent3">
                <a:lumOff val="44000"/>
              </a:schemeClr>
            </a:solidFill>
            <a:miter lim="400000"/>
          </a:ln>
        </p:spPr>
        <p:txBody>
          <a:bodyPr lIns="35718" tIns="35718" rIns="35718" bIns="35718" anchor="ctr"/>
          <a:lstStyle/>
          <a:p>
            <a:pPr algn="ctr" defTabSz="410765">
              <a:defRPr>
                <a:solidFill>
                  <a:schemeClr val="accent3">
                    <a:lumOff val="44000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" name="Shape 322"/>
          <p:cNvSpPr/>
          <p:nvPr/>
        </p:nvSpPr>
        <p:spPr>
          <a:xfrm rot="16199442">
            <a:off x="4320506" y="2523619"/>
            <a:ext cx="1977385" cy="281730"/>
          </a:xfrm>
          <a:prstGeom prst="rightArrow">
            <a:avLst>
              <a:gd name="adj1" fmla="val 32000"/>
              <a:gd name="adj2" fmla="val 63900"/>
            </a:avLst>
          </a:prstGeom>
          <a:solidFill>
            <a:srgbClr val="11DBE3">
              <a:alpha val="45454"/>
            </a:srgbClr>
          </a:solidFill>
          <a:ln w="3175">
            <a:miter lim="400000"/>
          </a:ln>
        </p:spPr>
        <p:txBody>
          <a:bodyPr lIns="35718" tIns="35718" rIns="35718" bIns="35718" anchor="ctr"/>
          <a:lstStyle/>
          <a:p>
            <a:pPr algn="ctr" defTabSz="410765">
              <a:defRPr>
                <a:solidFill>
                  <a:schemeClr val="accent3">
                    <a:lumOff val="44000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4" name="hockeyb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83066" y="3623872"/>
            <a:ext cx="230946" cy="23094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livoet.png"/>
          <p:cNvPicPr>
            <a:picLocks noChangeAspect="1"/>
          </p:cNvPicPr>
          <p:nvPr/>
        </p:nvPicPr>
        <p:blipFill>
          <a:blip r:embed="rId3">
            <a:alphaModFix amt="14518"/>
            <a:extLst/>
          </a:blip>
          <a:stretch>
            <a:fillRect/>
          </a:stretch>
        </p:blipFill>
        <p:spPr>
          <a:xfrm rot="5798628">
            <a:off x="4895145" y="3520150"/>
            <a:ext cx="168507" cy="423860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Shape 325"/>
          <p:cNvSpPr/>
          <p:nvPr/>
        </p:nvSpPr>
        <p:spPr>
          <a:xfrm>
            <a:off x="4744846" y="3732079"/>
            <a:ext cx="447122" cy="1"/>
          </a:xfrm>
          <a:prstGeom prst="line">
            <a:avLst/>
          </a:prstGeom>
          <a:ln w="12700">
            <a:solidFill>
              <a:schemeClr val="accent2">
                <a:lumMod val="50000"/>
              </a:schemeClr>
            </a:solidFill>
            <a:miter lim="400000"/>
            <a:headEnd type="triangle"/>
            <a:tailEnd type="triangle"/>
          </a:ln>
        </p:spPr>
        <p:txBody>
          <a:bodyPr lIns="35718" tIns="35718" rIns="35718" bIns="35718" anchor="ctr"/>
          <a:lstStyle/>
          <a:p>
            <a:pPr algn="ctr" defTabSz="410765">
              <a:defRPr>
                <a:solidFill>
                  <a:schemeClr val="accent3">
                    <a:lumOff val="44000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7" name="Shape 326"/>
          <p:cNvSpPr/>
          <p:nvPr/>
        </p:nvSpPr>
        <p:spPr>
          <a:xfrm rot="16199442">
            <a:off x="3335036" y="2451683"/>
            <a:ext cx="2729895" cy="1149746"/>
          </a:xfrm>
          <a:prstGeom prst="rightArrow">
            <a:avLst>
              <a:gd name="adj1" fmla="val 32000"/>
              <a:gd name="adj2" fmla="val 15767"/>
            </a:avLst>
          </a:prstGeom>
          <a:solidFill>
            <a:srgbClr val="11DBE3">
              <a:alpha val="45454"/>
            </a:srgbClr>
          </a:solidFill>
          <a:ln w="3175">
            <a:miter lim="400000"/>
          </a:ln>
        </p:spPr>
        <p:txBody>
          <a:bodyPr lIns="35718" tIns="35718" rIns="35718" bIns="35718" anchor="ctr"/>
          <a:lstStyle/>
          <a:p>
            <a:pPr algn="ctr" defTabSz="410765">
              <a:defRPr>
                <a:solidFill>
                  <a:schemeClr val="accent3">
                    <a:lumOff val="44000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18" name="Group 331"/>
          <p:cNvGrpSpPr/>
          <p:nvPr/>
        </p:nvGrpSpPr>
        <p:grpSpPr>
          <a:xfrm>
            <a:off x="4465464" y="3719650"/>
            <a:ext cx="341483" cy="674040"/>
            <a:chOff x="-12700" y="-12700"/>
            <a:chExt cx="284389" cy="674039"/>
          </a:xfrm>
        </p:grpSpPr>
        <p:pic>
          <p:nvPicPr>
            <p:cNvPr id="19" name="Afbeelding 18"/>
            <p:cNvPicPr>
              <a:picLocks/>
            </p:cNvPicPr>
            <p:nvPr/>
          </p:nvPicPr>
          <p:blipFill>
            <a:blip r:embed="rId4">
              <a:alphaModFix amt="71000"/>
              <a:extLst/>
            </a:blip>
            <a:stretch>
              <a:fillRect/>
            </a:stretch>
          </p:blipFill>
          <p:spPr>
            <a:xfrm>
              <a:off x="-12700" y="-12700"/>
              <a:ext cx="261800" cy="67404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0" name="Afbeelding 19"/>
            <p:cNvPicPr>
              <a:picLocks/>
            </p:cNvPicPr>
            <p:nvPr/>
          </p:nvPicPr>
          <p:blipFill>
            <a:blip r:embed="rId5">
              <a:alphaModFix amt="71000"/>
              <a:extLst/>
            </a:blip>
            <a:stretch>
              <a:fillRect/>
            </a:stretch>
          </p:blipFill>
          <p:spPr>
            <a:xfrm>
              <a:off x="-7998" y="210933"/>
              <a:ext cx="279688" cy="226774"/>
            </a:xfrm>
            <a:prstGeom prst="rect">
              <a:avLst/>
            </a:prstGeom>
            <a:ln>
              <a:noFill/>
            </a:ln>
            <a:effectLst/>
          </p:spPr>
        </p:pic>
      </p:grpSp>
      <p:pic>
        <p:nvPicPr>
          <p:cNvPr id="21" name="revoet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 rot="590830">
            <a:off x="3683715" y="5936283"/>
            <a:ext cx="168507" cy="420624"/>
          </a:xfrm>
          <a:prstGeom prst="rect">
            <a:avLst/>
          </a:prstGeom>
          <a:ln w="12700">
            <a:miter lim="400000"/>
          </a:ln>
          <a:effectLst>
            <a:outerShdw blurRad="571500" rotWithShape="0">
              <a:srgbClr val="000000">
                <a:alpha val="75000"/>
              </a:srgbClr>
            </a:outerShdw>
          </a:effectLst>
        </p:spPr>
      </p:pic>
      <p:pic>
        <p:nvPicPr>
          <p:cNvPr id="22" name="livoe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1327407">
            <a:off x="3268651" y="5830346"/>
            <a:ext cx="168507" cy="423859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Shape 354"/>
          <p:cNvSpPr/>
          <p:nvPr/>
        </p:nvSpPr>
        <p:spPr>
          <a:xfrm>
            <a:off x="3955670" y="3263835"/>
            <a:ext cx="237176" cy="11828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013" h="21600" extrusionOk="0">
                <a:moveTo>
                  <a:pt x="17013" y="21600"/>
                </a:moveTo>
                <a:cubicBezTo>
                  <a:pt x="-712" y="15074"/>
                  <a:pt x="-4587" y="7874"/>
                  <a:pt x="5387" y="0"/>
                </a:cubicBezTo>
              </a:path>
            </a:pathLst>
          </a:custGeom>
          <a:ln w="25400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/>
          <a:lstStyle/>
          <a:p>
            <a:endParaRPr/>
          </a:p>
        </p:txBody>
      </p:sp>
      <p:grpSp>
        <p:nvGrpSpPr>
          <p:cNvPr id="24" name="Group 337"/>
          <p:cNvGrpSpPr/>
          <p:nvPr/>
        </p:nvGrpSpPr>
        <p:grpSpPr>
          <a:xfrm>
            <a:off x="3443764" y="5063949"/>
            <a:ext cx="427474" cy="568370"/>
            <a:chOff x="0" y="0"/>
            <a:chExt cx="427472" cy="568369"/>
          </a:xfrm>
        </p:grpSpPr>
        <p:pic>
          <p:nvPicPr>
            <p:cNvPr id="25" name="livoet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 rot="1327407">
              <a:off x="73610" y="16126"/>
              <a:ext cx="168507" cy="42386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6" name="Shape 336"/>
            <p:cNvSpPr/>
            <p:nvPr/>
          </p:nvSpPr>
          <p:spPr>
            <a:xfrm>
              <a:off x="220935" y="261350"/>
              <a:ext cx="206538" cy="3070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r>
                <a:rPr dirty="0">
                  <a:solidFill>
                    <a:srgbClr val="002060"/>
                  </a:solidFill>
                </a:rPr>
                <a:t>1</a:t>
              </a:r>
            </a:p>
          </p:txBody>
        </p:sp>
      </p:grpSp>
      <p:grpSp>
        <p:nvGrpSpPr>
          <p:cNvPr id="27" name="Group 340"/>
          <p:cNvGrpSpPr/>
          <p:nvPr/>
        </p:nvGrpSpPr>
        <p:grpSpPr>
          <a:xfrm>
            <a:off x="4032073" y="4297120"/>
            <a:ext cx="525841" cy="694907"/>
            <a:chOff x="0" y="0"/>
            <a:chExt cx="525840" cy="694906"/>
          </a:xfrm>
        </p:grpSpPr>
        <p:pic>
          <p:nvPicPr>
            <p:cNvPr id="28" name="revoet.pn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 rot="2875591">
              <a:off x="158709" y="-8467"/>
              <a:ext cx="208423" cy="52025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9" name="Shape 339"/>
            <p:cNvSpPr/>
            <p:nvPr/>
          </p:nvSpPr>
          <p:spPr>
            <a:xfrm>
              <a:off x="212366" y="315162"/>
              <a:ext cx="255462" cy="37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r>
                <a:rPr dirty="0">
                  <a:solidFill>
                    <a:srgbClr val="002060"/>
                  </a:solidFill>
                </a:rPr>
                <a:t>2</a:t>
              </a:r>
            </a:p>
          </p:txBody>
        </p:sp>
      </p:grpSp>
      <p:grpSp>
        <p:nvGrpSpPr>
          <p:cNvPr id="30" name="Group 343"/>
          <p:cNvGrpSpPr/>
          <p:nvPr/>
        </p:nvGrpSpPr>
        <p:grpSpPr>
          <a:xfrm>
            <a:off x="4236560" y="3537780"/>
            <a:ext cx="506660" cy="472374"/>
            <a:chOff x="0" y="0"/>
            <a:chExt cx="506658" cy="472372"/>
          </a:xfrm>
        </p:grpSpPr>
        <p:pic>
          <p:nvPicPr>
            <p:cNvPr id="31" name="livoet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 rot="5239296">
              <a:off x="206770" y="-117865"/>
              <a:ext cx="168507" cy="42385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2" name="Shape 342"/>
            <p:cNvSpPr/>
            <p:nvPr/>
          </p:nvSpPr>
          <p:spPr>
            <a:xfrm>
              <a:off x="0" y="165353"/>
              <a:ext cx="206537" cy="3070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r>
                <a:rPr dirty="0">
                  <a:solidFill>
                    <a:srgbClr val="002060"/>
                  </a:solidFill>
                </a:rPr>
                <a:t>3</a:t>
              </a:r>
            </a:p>
          </p:txBody>
        </p:sp>
      </p:grpSp>
      <p:grpSp>
        <p:nvGrpSpPr>
          <p:cNvPr id="33" name="Group 346"/>
          <p:cNvGrpSpPr/>
          <p:nvPr/>
        </p:nvGrpSpPr>
        <p:grpSpPr>
          <a:xfrm>
            <a:off x="3772153" y="3011084"/>
            <a:ext cx="696992" cy="307019"/>
            <a:chOff x="0" y="0"/>
            <a:chExt cx="696991" cy="307018"/>
          </a:xfrm>
        </p:grpSpPr>
        <p:pic>
          <p:nvPicPr>
            <p:cNvPr id="34" name="revoet.pn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 rot="4553663">
              <a:off x="388234" y="-56803"/>
              <a:ext cx="168507" cy="42062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5" name="Shape 345"/>
            <p:cNvSpPr/>
            <p:nvPr/>
          </p:nvSpPr>
          <p:spPr>
            <a:xfrm>
              <a:off x="0" y="0"/>
              <a:ext cx="206537" cy="3070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r>
                <a:rPr dirty="0">
                  <a:solidFill>
                    <a:srgbClr val="002060"/>
                  </a:solidFill>
                </a:rPr>
                <a:t>4</a:t>
              </a:r>
            </a:p>
          </p:txBody>
        </p:sp>
      </p:grpSp>
      <p:grpSp>
        <p:nvGrpSpPr>
          <p:cNvPr id="36" name="Group 349"/>
          <p:cNvGrpSpPr/>
          <p:nvPr/>
        </p:nvGrpSpPr>
        <p:grpSpPr>
          <a:xfrm>
            <a:off x="4260448" y="1848153"/>
            <a:ext cx="625604" cy="541571"/>
            <a:chOff x="0" y="0"/>
            <a:chExt cx="625602" cy="541570"/>
          </a:xfrm>
        </p:grpSpPr>
        <p:pic>
          <p:nvPicPr>
            <p:cNvPr id="37" name="livoet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 rot="1984523">
              <a:off x="355090" y="11638"/>
              <a:ext cx="168508" cy="42385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8" name="Shape 348"/>
            <p:cNvSpPr/>
            <p:nvPr/>
          </p:nvSpPr>
          <p:spPr>
            <a:xfrm>
              <a:off x="0" y="234551"/>
              <a:ext cx="206537" cy="3070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r>
                <a:rPr dirty="0">
                  <a:solidFill>
                    <a:srgbClr val="002060"/>
                  </a:solidFill>
                </a:rPr>
                <a:t>5</a:t>
              </a:r>
            </a:p>
          </p:txBody>
        </p:sp>
      </p:grpSp>
      <p:pic>
        <p:nvPicPr>
          <p:cNvPr id="39" name="revoet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 rot="17490139">
            <a:off x="4884153" y="1076095"/>
            <a:ext cx="168508" cy="420624"/>
          </a:xfrm>
          <a:prstGeom prst="rect">
            <a:avLst/>
          </a:prstGeom>
          <a:ln w="12700">
            <a:miter lim="400000"/>
          </a:ln>
          <a:effectLst>
            <a:outerShdw blurRad="571500" rotWithShape="0">
              <a:srgbClr val="000000">
                <a:alpha val="75000"/>
              </a:srgbClr>
            </a:outerShdw>
          </a:effectLst>
        </p:spPr>
      </p:pic>
      <p:sp>
        <p:nvSpPr>
          <p:cNvPr id="40" name="Shape 351"/>
          <p:cNvSpPr/>
          <p:nvPr/>
        </p:nvSpPr>
        <p:spPr>
          <a:xfrm>
            <a:off x="5159828" y="1132897"/>
            <a:ext cx="1149745" cy="3070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41" name="Shape 355"/>
          <p:cNvSpPr/>
          <p:nvPr/>
        </p:nvSpPr>
        <p:spPr>
          <a:xfrm>
            <a:off x="4596748" y="1506771"/>
            <a:ext cx="502914" cy="15954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9" h="21600" extrusionOk="0">
                <a:moveTo>
                  <a:pt x="20580" y="0"/>
                </a:moveTo>
                <a:cubicBezTo>
                  <a:pt x="21600" y="7808"/>
                  <a:pt x="14740" y="15008"/>
                  <a:pt x="0" y="21600"/>
                </a:cubicBezTo>
              </a:path>
            </a:pathLst>
          </a:custGeom>
          <a:ln w="25400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42" name="Shape 353"/>
          <p:cNvSpPr txBox="1">
            <a:spLocks/>
          </p:cNvSpPr>
          <p:nvPr/>
        </p:nvSpPr>
        <p:spPr bwMode="auto">
          <a:xfrm>
            <a:off x="5874522" y="3943283"/>
            <a:ext cx="2915604" cy="2734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  <a:normAutofit fontScale="85000" lnSpcReduction="10000"/>
          </a:bodyPr>
          <a:lstStyle>
            <a:lvl1pPr marL="271463" indent="-271463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5963" indent="-265113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2pPr>
            <a:lvl3pPr marL="1162050" indent="-266700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3pPr>
            <a:lvl4pPr marL="1616075" indent="-274638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4pPr>
            <a:lvl5pPr marL="2058988" indent="-263525" algn="l" rtl="0" eaLnBrk="0" fontAlgn="base" hangingPunct="0">
              <a:spcBef>
                <a:spcPct val="0"/>
              </a:spcBef>
              <a:spcAft>
                <a:spcPct val="100000"/>
              </a:spcAft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5pPr>
            <a:lvl6pPr marL="25161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6pPr>
            <a:lvl7pPr marL="29733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7pPr>
            <a:lvl8pPr marL="34305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8pPr>
            <a:lvl9pPr marL="3887788" indent="-263525" algn="l" rtl="0" eaLnBrk="1" fontAlgn="base" hangingPunct="1">
              <a:spcBef>
                <a:spcPct val="0"/>
              </a:spcBef>
              <a:spcAft>
                <a:spcPct val="100000"/>
              </a:spcAft>
              <a:buFont typeface="Verdana" pitchFamily="34" charset="0"/>
              <a:buChar char="–"/>
              <a:defRPr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defTabSz="584200">
              <a:spcBef>
                <a:spcPts val="0"/>
              </a:spcBef>
              <a:buFont typeface="Verdana" panose="020B0604030504040204" pitchFamily="34" charset="0"/>
              <a:buNone/>
              <a:defRPr sz="19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nl-NL" kern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venir Heavy"/>
              </a:rPr>
              <a:t>5 onderdelen</a:t>
            </a:r>
          </a:p>
          <a:p>
            <a:pPr defTabSz="584200">
              <a:spcBef>
                <a:spcPts val="0"/>
              </a:spcBef>
              <a:defRPr sz="19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nl-NL" kern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venir Heavy"/>
              </a:rPr>
              <a:t>Grip</a:t>
            </a:r>
          </a:p>
          <a:p>
            <a:pPr defTabSz="584200">
              <a:spcBef>
                <a:spcPts val="0"/>
              </a:spcBef>
              <a:defRPr sz="19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nl-NL" kern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venir Heavy"/>
              </a:rPr>
              <a:t>Aanloop: pas 1&amp;2</a:t>
            </a:r>
          </a:p>
          <a:p>
            <a:pPr defTabSz="584200">
              <a:spcBef>
                <a:spcPts val="0"/>
              </a:spcBef>
              <a:defRPr sz="19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nl-NL" kern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venir Heavy"/>
              </a:rPr>
              <a:t>Meeneemfase: pas 3&amp;4</a:t>
            </a:r>
          </a:p>
          <a:p>
            <a:pPr defTabSz="584200">
              <a:spcBef>
                <a:spcPts val="0"/>
              </a:spcBef>
              <a:defRPr sz="19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nl-NL" kern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venir Heavy"/>
              </a:rPr>
              <a:t>Versnelling: pas 4&amp;5</a:t>
            </a:r>
          </a:p>
          <a:p>
            <a:pPr defTabSz="584200">
              <a:spcBef>
                <a:spcPts val="0"/>
              </a:spcBef>
              <a:defRPr sz="190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nl-NL" kern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venir Heavy"/>
              </a:rPr>
              <a:t>Doorzwaai</a:t>
            </a:r>
          </a:p>
        </p:txBody>
      </p:sp>
    </p:spTree>
    <p:extLst>
      <p:ext uri="{BB962C8B-B14F-4D97-AF65-F5344CB8AC3E}">
        <p14:creationId xmlns:p14="http://schemas.microsoft.com/office/powerpoint/2010/main" val="281882440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 - nieuw.potx" id="{54A77163-316A-43CD-835D-CC2B83459086}" vid="{D0883BCD-E09E-4701-A179-017A985E20DE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25</Words>
  <Application>Microsoft Office PowerPoint</Application>
  <PresentationFormat>Diavoorstelling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Presentatie</vt:lpstr>
      <vt:lpstr>Stappenplan kruispas achterlangs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Visser</dc:creator>
  <cp:lastModifiedBy>Elke Thijssen</cp:lastModifiedBy>
  <cp:revision>73</cp:revision>
  <dcterms:created xsi:type="dcterms:W3CDTF">2012-06-18T14:39:03Z</dcterms:created>
  <dcterms:modified xsi:type="dcterms:W3CDTF">2017-02-22T13:28:01Z</dcterms:modified>
</cp:coreProperties>
</file>