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17E46-331A-4313-BFD4-93FE838A9A2C}" type="datetimeFigureOut">
              <a:rPr lang="nl-NL" smtClean="0"/>
              <a:t>19-4-2017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28EF-2D30-4B0C-8AE7-EE8A46B6C2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9183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17E46-331A-4313-BFD4-93FE838A9A2C}" type="datetimeFigureOut">
              <a:rPr lang="nl-NL" smtClean="0"/>
              <a:t>19-4-2017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28EF-2D30-4B0C-8AE7-EE8A46B6C2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9261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17E46-331A-4313-BFD4-93FE838A9A2C}" type="datetimeFigureOut">
              <a:rPr lang="nl-NL" smtClean="0"/>
              <a:t>19-4-2017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28EF-2D30-4B0C-8AE7-EE8A46B6C2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6208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17E46-331A-4313-BFD4-93FE838A9A2C}" type="datetimeFigureOut">
              <a:rPr lang="nl-NL" smtClean="0"/>
              <a:t>19-4-2017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28EF-2D30-4B0C-8AE7-EE8A46B6C2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9912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17E46-331A-4313-BFD4-93FE838A9A2C}" type="datetimeFigureOut">
              <a:rPr lang="nl-NL" smtClean="0"/>
              <a:t>19-4-2017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28EF-2D30-4B0C-8AE7-EE8A46B6C2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106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17E46-331A-4313-BFD4-93FE838A9A2C}" type="datetimeFigureOut">
              <a:rPr lang="nl-NL" smtClean="0"/>
              <a:t>19-4-2017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28EF-2D30-4B0C-8AE7-EE8A46B6C2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5929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17E46-331A-4313-BFD4-93FE838A9A2C}" type="datetimeFigureOut">
              <a:rPr lang="nl-NL" smtClean="0"/>
              <a:t>19-4-2017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28EF-2D30-4B0C-8AE7-EE8A46B6C2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79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17E46-331A-4313-BFD4-93FE838A9A2C}" type="datetimeFigureOut">
              <a:rPr lang="nl-NL" smtClean="0"/>
              <a:t>19-4-2017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28EF-2D30-4B0C-8AE7-EE8A46B6C2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624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17E46-331A-4313-BFD4-93FE838A9A2C}" type="datetimeFigureOut">
              <a:rPr lang="nl-NL" smtClean="0"/>
              <a:t>19-4-2017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28EF-2D30-4B0C-8AE7-EE8A46B6C2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1030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17E46-331A-4313-BFD4-93FE838A9A2C}" type="datetimeFigureOut">
              <a:rPr lang="nl-NL" smtClean="0"/>
              <a:t>19-4-2017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28EF-2D30-4B0C-8AE7-EE8A46B6C2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4780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17E46-331A-4313-BFD4-93FE838A9A2C}" type="datetimeFigureOut">
              <a:rPr lang="nl-NL" smtClean="0"/>
              <a:t>19-4-2017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28EF-2D30-4B0C-8AE7-EE8A46B6C2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5308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17E46-331A-4313-BFD4-93FE838A9A2C}" type="datetimeFigureOut">
              <a:rPr lang="nl-NL" smtClean="0"/>
              <a:t>19-4-2017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328EF-2D30-4B0C-8AE7-EE8A46B6C2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6012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02059" y="1271238"/>
            <a:ext cx="9144000" cy="603753"/>
          </a:xfrm>
        </p:spPr>
        <p:txBody>
          <a:bodyPr>
            <a:normAutofit/>
          </a:bodyPr>
          <a:lstStyle/>
          <a:p>
            <a:pPr algn="l"/>
            <a:r>
              <a:rPr lang="nl-NL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Figuur 6 - Waarin zit magnesium?</a:t>
            </a:r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837134"/>
              </p:ext>
            </p:extLst>
          </p:nvPr>
        </p:nvGraphicFramePr>
        <p:xfrm>
          <a:off x="1728438" y="2074127"/>
          <a:ext cx="7783552" cy="39921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91776">
                  <a:extLst>
                    <a:ext uri="{9D8B030D-6E8A-4147-A177-3AD203B41FA5}">
                      <a16:colId xmlns:a16="http://schemas.microsoft.com/office/drawing/2014/main" val="1699746108"/>
                    </a:ext>
                  </a:extLst>
                </a:gridCol>
                <a:gridCol w="3891776">
                  <a:extLst>
                    <a:ext uri="{9D8B030D-6E8A-4147-A177-3AD203B41FA5}">
                      <a16:colId xmlns:a16="http://schemas.microsoft.com/office/drawing/2014/main" val="2255972020"/>
                    </a:ext>
                  </a:extLst>
                </a:gridCol>
              </a:tblGrid>
              <a:tr h="290419"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Per 100g</a:t>
                      </a:r>
                      <a:endParaRPr lang="nl-NL" sz="18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Amount of Magnesium (mg)</a:t>
                      </a:r>
                      <a:endParaRPr lang="nl-NL" sz="1800" b="0" i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extLst>
                  <a:ext uri="{0D108BD9-81ED-4DB2-BD59-A6C34878D82A}">
                    <a16:rowId xmlns:a16="http://schemas.microsoft.com/office/drawing/2014/main" val="4293025893"/>
                  </a:ext>
                </a:extLst>
              </a:tr>
              <a:tr h="284747"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Almonds</a:t>
                      </a:r>
                      <a:endParaRPr lang="nl-NL" sz="18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150</a:t>
                      </a:r>
                      <a:endParaRPr lang="nl-NL" sz="1800" b="0" i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extLst>
                  <a:ext uri="{0D108BD9-81ED-4DB2-BD59-A6C34878D82A}">
                    <a16:rowId xmlns:a16="http://schemas.microsoft.com/office/drawing/2014/main" val="399966552"/>
                  </a:ext>
                </a:extLst>
              </a:tr>
              <a:tr h="284747"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Bulgur wheat</a:t>
                      </a:r>
                      <a:endParaRPr lang="nl-NL" sz="18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140</a:t>
                      </a:r>
                      <a:endParaRPr lang="nl-NL" sz="1800" b="0" i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extLst>
                  <a:ext uri="{0D108BD9-81ED-4DB2-BD59-A6C34878D82A}">
                    <a16:rowId xmlns:a16="http://schemas.microsoft.com/office/drawing/2014/main" val="2951739656"/>
                  </a:ext>
                </a:extLst>
              </a:tr>
              <a:tr h="284747"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Dark chocolate</a:t>
                      </a:r>
                      <a:endParaRPr lang="nl-NL" sz="18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</a:t>
                      </a:r>
                      <a:endParaRPr lang="nl-NL" sz="1800" b="0" i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extLst>
                  <a:ext uri="{0D108BD9-81ED-4DB2-BD59-A6C34878D82A}">
                    <a16:rowId xmlns:a16="http://schemas.microsoft.com/office/drawing/2014/main" val="562325680"/>
                  </a:ext>
                </a:extLst>
              </a:tr>
              <a:tr h="284747"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Snails</a:t>
                      </a:r>
                      <a:endParaRPr lang="nl-NL" sz="18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240</a:t>
                      </a:r>
                      <a:endParaRPr lang="nl-NL" sz="1800" b="0" i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extLst>
                  <a:ext uri="{0D108BD9-81ED-4DB2-BD59-A6C34878D82A}">
                    <a16:rowId xmlns:a16="http://schemas.microsoft.com/office/drawing/2014/main" val="4007192478"/>
                  </a:ext>
                </a:extLst>
              </a:tr>
              <a:tr h="284747"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Oatmeal</a:t>
                      </a:r>
                      <a:endParaRPr lang="nl-NL" sz="18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120</a:t>
                      </a:r>
                      <a:endParaRPr lang="nl-NL" sz="1800" b="0" i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extLst>
                  <a:ext uri="{0D108BD9-81ED-4DB2-BD59-A6C34878D82A}">
                    <a16:rowId xmlns:a16="http://schemas.microsoft.com/office/drawing/2014/main" val="3623056114"/>
                  </a:ext>
                </a:extLst>
              </a:tr>
              <a:tr h="284747"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Chickpeas</a:t>
                      </a:r>
                      <a:endParaRPr lang="nl-NL" sz="18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110</a:t>
                      </a:r>
                      <a:endParaRPr lang="nl-NL" sz="1800" b="0" i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extLst>
                  <a:ext uri="{0D108BD9-81ED-4DB2-BD59-A6C34878D82A}">
                    <a16:rowId xmlns:a16="http://schemas.microsoft.com/office/drawing/2014/main" val="3014271375"/>
                  </a:ext>
                </a:extLst>
              </a:tr>
              <a:tr h="284747"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Lentils (dried)</a:t>
                      </a:r>
                      <a:endParaRPr lang="nl-NL" sz="18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110</a:t>
                      </a:r>
                      <a:endParaRPr lang="nl-NL" sz="1800" b="0" i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extLst>
                  <a:ext uri="{0D108BD9-81ED-4DB2-BD59-A6C34878D82A}">
                    <a16:rowId xmlns:a16="http://schemas.microsoft.com/office/drawing/2014/main" val="4202705488"/>
                  </a:ext>
                </a:extLst>
              </a:tr>
              <a:tr h="284747"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Brazil nuts</a:t>
                      </a:r>
                      <a:endParaRPr lang="nl-NL" sz="18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410</a:t>
                      </a:r>
                      <a:endParaRPr lang="nl-NL" sz="1800" b="0" i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extLst>
                  <a:ext uri="{0D108BD9-81ED-4DB2-BD59-A6C34878D82A}">
                    <a16:rowId xmlns:a16="http://schemas.microsoft.com/office/drawing/2014/main" val="573706043"/>
                  </a:ext>
                </a:extLst>
              </a:tr>
              <a:tr h="284747"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Quinoa</a:t>
                      </a:r>
                      <a:endParaRPr lang="nl-NL" sz="18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130</a:t>
                      </a:r>
                      <a:endParaRPr lang="nl-NL" sz="1800" b="0" i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extLst>
                  <a:ext uri="{0D108BD9-81ED-4DB2-BD59-A6C34878D82A}">
                    <a16:rowId xmlns:a16="http://schemas.microsoft.com/office/drawing/2014/main" val="4242789256"/>
                  </a:ext>
                </a:extLst>
              </a:tr>
              <a:tr h="284747"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Figs (dried)</a:t>
                      </a:r>
                      <a:endParaRPr lang="nl-NL" sz="18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75</a:t>
                      </a:r>
                      <a:endParaRPr lang="nl-NL" sz="1800" b="0" i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extLst>
                  <a:ext uri="{0D108BD9-81ED-4DB2-BD59-A6C34878D82A}">
                    <a16:rowId xmlns:a16="http://schemas.microsoft.com/office/drawing/2014/main" val="1211270017"/>
                  </a:ext>
                </a:extLst>
              </a:tr>
              <a:tr h="284747"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Walnuts</a:t>
                      </a:r>
                      <a:endParaRPr lang="nl-NL" sz="18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160</a:t>
                      </a:r>
                      <a:endParaRPr lang="nl-NL" sz="1800" b="0" i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extLst>
                  <a:ext uri="{0D108BD9-81ED-4DB2-BD59-A6C34878D82A}">
                    <a16:rowId xmlns:a16="http://schemas.microsoft.com/office/drawing/2014/main" val="1210704842"/>
                  </a:ext>
                </a:extLst>
              </a:tr>
              <a:tr h="284747"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Sunflower seeds</a:t>
                      </a:r>
                      <a:endParaRPr lang="nl-NL" sz="18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390</a:t>
                      </a:r>
                      <a:endParaRPr lang="nl-NL" sz="18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extLst>
                  <a:ext uri="{0D108BD9-81ED-4DB2-BD59-A6C34878D82A}">
                    <a16:rowId xmlns:a16="http://schemas.microsoft.com/office/drawing/2014/main" val="2899450434"/>
                  </a:ext>
                </a:extLst>
              </a:tr>
              <a:tr h="284747"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Brown rice</a:t>
                      </a:r>
                      <a:endParaRPr lang="nl-NL" sz="1800" b="0" i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95000"/>
                        </a:lnSpc>
                        <a:spcAft>
                          <a:spcPts val="0"/>
                        </a:spcAft>
                        <a:tabLst>
                          <a:tab pos="447675" algn="l"/>
                          <a:tab pos="897255" algn="l"/>
                          <a:tab pos="1346200" algn="l"/>
                          <a:tab pos="1795780" algn="l"/>
                          <a:tab pos="2244725" algn="l"/>
                          <a:tab pos="2694305" algn="l"/>
                          <a:tab pos="3143250" algn="l"/>
                          <a:tab pos="3592830" algn="l"/>
                          <a:tab pos="4041775" algn="l"/>
                          <a:tab pos="4491355" algn="l"/>
                          <a:tab pos="4940300" algn="l"/>
                          <a:tab pos="5389880" algn="l"/>
                          <a:tab pos="5838825" algn="l"/>
                          <a:tab pos="6288405" algn="l"/>
                          <a:tab pos="6737350" algn="l"/>
                          <a:tab pos="7186930" algn="l"/>
                          <a:tab pos="7635875" algn="l"/>
                          <a:tab pos="8085455" algn="l"/>
                          <a:tab pos="8534400" algn="l"/>
                          <a:tab pos="8983980" algn="l"/>
                        </a:tabLst>
                      </a:pPr>
                      <a:r>
                        <a:rPr lang="en-US" sz="1800" b="0" i="0" kern="12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150</a:t>
                      </a:r>
                      <a:endParaRPr lang="nl-NL" sz="1800" b="0" i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525" marR="9525" marT="14605" marB="0"/>
                </a:tc>
                <a:extLst>
                  <a:ext uri="{0D108BD9-81ED-4DB2-BD59-A6C34878D82A}">
                    <a16:rowId xmlns:a16="http://schemas.microsoft.com/office/drawing/2014/main" val="33350044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17951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52</Words>
  <Application>Microsoft Office PowerPoint</Application>
  <PresentationFormat>Breedbeeld</PresentationFormat>
  <Paragraphs>29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Kantoorthema</vt:lpstr>
      <vt:lpstr>Figuur 6 - Waarin zit magnesium?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Figuur 6 - Waarin zit magnesium?</dc:title>
  <dc:creator>Carel van der Staak</dc:creator>
  <cp:lastModifiedBy>Carel van der Staak</cp:lastModifiedBy>
  <cp:revision>3</cp:revision>
  <dcterms:created xsi:type="dcterms:W3CDTF">2017-04-19T09:26:30Z</dcterms:created>
  <dcterms:modified xsi:type="dcterms:W3CDTF">2017-04-19T09:55:12Z</dcterms:modified>
</cp:coreProperties>
</file>