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92" r:id="rId5"/>
    <p:sldId id="290" r:id="rId6"/>
    <p:sldId id="264" r:id="rId7"/>
    <p:sldId id="299" r:id="rId8"/>
    <p:sldId id="297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3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129AB-E090-47CC-8C3A-63CF9788DAC2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519B7-A542-406D-B403-1C8765268D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078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519B7-A542-406D-B403-1C8765268D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7509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1200" i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519B7-A542-406D-B403-1C8765268D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7708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519B7-A542-406D-B403-1C8765268D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5195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519B7-A542-406D-B403-1C8765268D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922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21F2-D26C-D042-B104-55F2FFEF7FA9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ACA0-5E4B-B74D-A93B-FA3161C7E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95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21F2-D26C-D042-B104-55F2FFEF7FA9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ACA0-5E4B-B74D-A93B-FA3161C7E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54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21F2-D26C-D042-B104-55F2FFEF7FA9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ACA0-5E4B-B74D-A93B-FA3161C7E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509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21F2-D26C-D042-B104-55F2FFEF7FA9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ACA0-5E4B-B74D-A93B-FA3161C7E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93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21F2-D26C-D042-B104-55F2FFEF7FA9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ACA0-5E4B-B74D-A93B-FA3161C7E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20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21F2-D26C-D042-B104-55F2FFEF7FA9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ACA0-5E4B-B74D-A93B-FA3161C7E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782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21F2-D26C-D042-B104-55F2FFEF7FA9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ACA0-5E4B-B74D-A93B-FA3161C7E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403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21F2-D26C-D042-B104-55F2FFEF7FA9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ACA0-5E4B-B74D-A93B-FA3161C7E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87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21F2-D26C-D042-B104-55F2FFEF7FA9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ACA0-5E4B-B74D-A93B-FA3161C7E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201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21F2-D26C-D042-B104-55F2FFEF7FA9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ACA0-5E4B-B74D-A93B-FA3161C7E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790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21F2-D26C-D042-B104-55F2FFEF7FA9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ACA0-5E4B-B74D-A93B-FA3161C7E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18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021F2-D26C-D042-B104-55F2FFEF7FA9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6ACA0-5E4B-B74D-A93B-FA3161C7E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43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Masterclass hoe verkoop je je beslissing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Theorie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Vragenvuur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Rust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Het veld op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832919"/>
            <a:ext cx="10515600" cy="857769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gaan we doen vanavond</a:t>
            </a:r>
          </a:p>
        </p:txBody>
      </p:sp>
      <p:pic>
        <p:nvPicPr>
          <p:cNvPr id="5" name="Afbeelding 4" descr="Afbeelding met persoon, gras, buiten, sport&#10;&#10;Automatisch gegenereerde beschrijving">
            <a:extLst>
              <a:ext uri="{FF2B5EF4-FFF2-40B4-BE49-F238E27FC236}">
                <a16:creationId xmlns:a16="http://schemas.microsoft.com/office/drawing/2014/main" id="{55BCFE9A-5D0D-4D5F-A249-38A931A32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D6E0C03-B8C4-49D4-9146-AE53BD7D6A18}"/>
              </a:ext>
            </a:extLst>
          </p:cNvPr>
          <p:cNvSpPr txBox="1"/>
          <p:nvPr/>
        </p:nvSpPr>
        <p:spPr>
          <a:xfrm>
            <a:off x="0" y="2851919"/>
            <a:ext cx="54448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chemeClr val="bg1"/>
                </a:solidFill>
              </a:rPr>
              <a:t>Zo verkoop je je beslissing</a:t>
            </a:r>
          </a:p>
        </p:txBody>
      </p:sp>
    </p:spTree>
    <p:extLst>
      <p:ext uri="{BB962C8B-B14F-4D97-AF65-F5344CB8AC3E}">
        <p14:creationId xmlns:p14="http://schemas.microsoft.com/office/powerpoint/2010/main" val="31386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Fluit</a:t>
            </a:r>
          </a:p>
          <a:p>
            <a:r>
              <a:rPr lang="nl-NL" dirty="0"/>
              <a:t>Intonatie</a:t>
            </a:r>
          </a:p>
          <a:p>
            <a:r>
              <a:rPr lang="nl-NL" dirty="0"/>
              <a:t>Praten</a:t>
            </a:r>
          </a:p>
          <a:p>
            <a:r>
              <a:rPr lang="nl-NL" dirty="0"/>
              <a:t>Hoe zeg je iets</a:t>
            </a:r>
          </a:p>
          <a:p>
            <a:r>
              <a:rPr lang="nl-NL" dirty="0"/>
              <a:t>Handgebaren</a:t>
            </a:r>
          </a:p>
          <a:p>
            <a:r>
              <a:rPr lang="nl-NL" dirty="0"/>
              <a:t>Uitstraling</a:t>
            </a:r>
          </a:p>
          <a:p>
            <a:r>
              <a:rPr lang="nl-NL" dirty="0"/>
              <a:t>Begrijpelijk fluiten</a:t>
            </a:r>
          </a:p>
          <a:p>
            <a:r>
              <a:rPr lang="nl-NL" dirty="0"/>
              <a:t>Geen verrassingen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832919"/>
            <a:ext cx="10515600" cy="857769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Welke tools heb je?</a:t>
            </a:r>
          </a:p>
        </p:txBody>
      </p:sp>
    </p:spTree>
    <p:extLst>
      <p:ext uri="{BB962C8B-B14F-4D97-AF65-F5344CB8AC3E}">
        <p14:creationId xmlns:p14="http://schemas.microsoft.com/office/powerpoint/2010/main" val="376524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persoon, sport, buiten, atletiekwedstrijd&#10;&#10;Automatisch gegenereerde beschrijving">
            <a:extLst>
              <a:ext uri="{FF2B5EF4-FFF2-40B4-BE49-F238E27FC236}">
                <a16:creationId xmlns:a16="http://schemas.microsoft.com/office/drawing/2014/main" id="{6B382C92-3A2A-431B-B244-EBBA609B6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" y="0"/>
            <a:ext cx="12185073" cy="8127348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832919"/>
            <a:ext cx="10515600" cy="857769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chemeClr val="bg1"/>
                </a:solidFill>
                <a:latin typeface="+mn-lt"/>
              </a:rPr>
              <a:t>Uitstraling</a:t>
            </a:r>
            <a:endParaRPr lang="nl-NL" sz="36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jdelijke aanduiding voor inhoud 1">
            <a:extLst>
              <a:ext uri="{FF2B5EF4-FFF2-40B4-BE49-F238E27FC236}">
                <a16:creationId xmlns:a16="http://schemas.microsoft.com/office/drawing/2014/main" id="{6CAD157F-98E0-4144-9B9A-6162D07975B9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chemeClr val="bg1"/>
                </a:solidFill>
              </a:rPr>
              <a:t>Fluit</a:t>
            </a:r>
          </a:p>
          <a:p>
            <a:r>
              <a:rPr lang="nl-NL" dirty="0">
                <a:solidFill>
                  <a:schemeClr val="bg1"/>
                </a:solidFill>
              </a:rPr>
              <a:t>Intonatie</a:t>
            </a:r>
          </a:p>
          <a:p>
            <a:r>
              <a:rPr lang="nl-NL" dirty="0">
                <a:solidFill>
                  <a:schemeClr val="bg1"/>
                </a:solidFill>
              </a:rPr>
              <a:t>Praten</a:t>
            </a:r>
          </a:p>
          <a:p>
            <a:r>
              <a:rPr lang="nl-NL" dirty="0">
                <a:solidFill>
                  <a:schemeClr val="bg1"/>
                </a:solidFill>
              </a:rPr>
              <a:t>Hoe zeg je iets</a:t>
            </a:r>
          </a:p>
          <a:p>
            <a:r>
              <a:rPr lang="nl-NL" dirty="0">
                <a:solidFill>
                  <a:schemeClr val="bg1"/>
                </a:solidFill>
              </a:rPr>
              <a:t>Handgebaren</a:t>
            </a:r>
          </a:p>
          <a:p>
            <a:r>
              <a:rPr lang="nl-NL" dirty="0">
                <a:solidFill>
                  <a:schemeClr val="bg1"/>
                </a:solidFill>
              </a:rPr>
              <a:t>Uitstraling</a:t>
            </a:r>
          </a:p>
          <a:p>
            <a:r>
              <a:rPr lang="nl-NL" dirty="0">
                <a:solidFill>
                  <a:schemeClr val="bg1"/>
                </a:solidFill>
              </a:rPr>
              <a:t>Begrijpelijk fluiten</a:t>
            </a:r>
          </a:p>
          <a:p>
            <a:r>
              <a:rPr lang="nl-NL" dirty="0">
                <a:solidFill>
                  <a:schemeClr val="bg1"/>
                </a:solidFill>
              </a:rPr>
              <a:t>Geen verrassingen</a:t>
            </a:r>
          </a:p>
        </p:txBody>
      </p:sp>
    </p:spTree>
    <p:extLst>
      <p:ext uri="{BB962C8B-B14F-4D97-AF65-F5344CB8AC3E}">
        <p14:creationId xmlns:p14="http://schemas.microsoft.com/office/powerpoint/2010/main" val="79171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832919"/>
            <a:ext cx="10515600" cy="857769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Dus….</a:t>
            </a:r>
          </a:p>
        </p:txBody>
      </p:sp>
      <p:sp>
        <p:nvSpPr>
          <p:cNvPr id="6" name="Tijdelijke aanduiding voor inhoud 1">
            <a:extLst>
              <a:ext uri="{FF2B5EF4-FFF2-40B4-BE49-F238E27FC236}">
                <a16:creationId xmlns:a16="http://schemas.microsoft.com/office/drawing/2014/main" id="{72BEB5AD-7C95-4474-8E84-7D65D331B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Denk aan je uitstraling</a:t>
            </a:r>
          </a:p>
          <a:p>
            <a:r>
              <a:rPr lang="nl-NL" dirty="0"/>
              <a:t>Gebruik duidelijke signalen</a:t>
            </a:r>
          </a:p>
          <a:p>
            <a:r>
              <a:rPr lang="nl-NL" dirty="0"/>
              <a:t>Sta stil als je fluit</a:t>
            </a:r>
          </a:p>
          <a:p>
            <a:r>
              <a:rPr lang="nl-NL" dirty="0"/>
              <a:t>Hou je fluitsignaal klein waar het kan en maak het groot waar nodig</a:t>
            </a:r>
          </a:p>
          <a:p>
            <a:r>
              <a:rPr lang="nl-NL" dirty="0"/>
              <a:t>Wees duidelijk in wat je zegt, praat alleen functioneel</a:t>
            </a:r>
          </a:p>
          <a:p>
            <a:r>
              <a:rPr lang="nl-NL" dirty="0"/>
              <a:t>Sta open voor andere meningen</a:t>
            </a:r>
          </a:p>
          <a:p>
            <a:r>
              <a:rPr lang="nl-NL" dirty="0"/>
              <a:t>Doe het samen met de teams</a:t>
            </a:r>
          </a:p>
        </p:txBody>
      </p:sp>
    </p:spTree>
    <p:extLst>
      <p:ext uri="{BB962C8B-B14F-4D97-AF65-F5344CB8AC3E}">
        <p14:creationId xmlns:p14="http://schemas.microsoft.com/office/powerpoint/2010/main" val="328434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persoon, buiten, sport, atletiekwedstrijd&#10;&#10;Automatisch gegenereerde beschrijving">
            <a:extLst>
              <a:ext uri="{FF2B5EF4-FFF2-40B4-BE49-F238E27FC236}">
                <a16:creationId xmlns:a16="http://schemas.microsoft.com/office/drawing/2014/main" id="{9A8EE300-5CBA-4507-88A8-9D25B7536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3928" cy="821595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F282CDB-4BBA-4AEB-9569-9767F99CD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66" y="295274"/>
            <a:ext cx="9601201" cy="169862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+mn-lt"/>
              </a:rPr>
              <a:t>Heb je vragen? </a:t>
            </a:r>
            <a:br>
              <a:rPr lang="nl-NL" b="1" dirty="0">
                <a:solidFill>
                  <a:schemeClr val="bg1"/>
                </a:solidFill>
                <a:latin typeface="+mn-lt"/>
              </a:rPr>
            </a:br>
            <a:r>
              <a:rPr lang="nl-NL" b="1" dirty="0">
                <a:solidFill>
                  <a:schemeClr val="bg1"/>
                </a:solidFill>
                <a:latin typeface="+mn-lt"/>
              </a:rPr>
              <a:t>Stel ze!</a:t>
            </a:r>
          </a:p>
        </p:txBody>
      </p:sp>
    </p:spTree>
    <p:extLst>
      <p:ext uri="{BB962C8B-B14F-4D97-AF65-F5344CB8AC3E}">
        <p14:creationId xmlns:p14="http://schemas.microsoft.com/office/powerpoint/2010/main" val="2882547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4AED39A14C8146A2CD010FFF11EFD2" ma:contentTypeVersion="9" ma:contentTypeDescription="Een nieuw document maken." ma:contentTypeScope="" ma:versionID="a0df0c74fae86488b9cb82309dea6aab">
  <xsd:schema xmlns:xsd="http://www.w3.org/2001/XMLSchema" xmlns:xs="http://www.w3.org/2001/XMLSchema" xmlns:p="http://schemas.microsoft.com/office/2006/metadata/properties" xmlns:ns2="7b70162c-a828-4298-bcca-2eddab525a50" xmlns:ns3="ba275c83-9b75-4332-b525-438030b30bce" targetNamespace="http://schemas.microsoft.com/office/2006/metadata/properties" ma:root="true" ma:fieldsID="8e2ed0f36cfb0e2ae196654070a4dd65" ns2:_="" ns3:_="">
    <xsd:import namespace="7b70162c-a828-4298-bcca-2eddab525a50"/>
    <xsd:import namespace="ba275c83-9b75-4332-b525-438030b30bce"/>
    <xsd:element name="properties">
      <xsd:complexType>
        <xsd:sequence>
          <xsd:element name="documentManagement">
            <xsd:complexType>
              <xsd:all>
                <xsd:element ref="ns2:Jaartal" minOccurs="0"/>
                <xsd:element ref="ns2:Soort_x0020_bestand" minOccurs="0"/>
                <xsd:element ref="ns3:k77968eac897420e8d6bcfb60a5fff8e" minOccurs="0"/>
                <xsd:element ref="ns2:TaxCatchAll" minOccurs="0"/>
                <xsd:element ref="ns3:h3c9306a908b4f33915a0d64a4d576d5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70162c-a828-4298-bcca-2eddab525a50" elementFormDefault="qualified">
    <xsd:import namespace="http://schemas.microsoft.com/office/2006/documentManagement/types"/>
    <xsd:import namespace="http://schemas.microsoft.com/office/infopath/2007/PartnerControls"/>
    <xsd:element name="Jaartal" ma:index="8" nillable="true" ma:displayName="Periode" ma:format="Dropdown" ma:internalName="Jaartal">
      <xsd:simpleType>
        <xsd:restriction base="dms:Choice"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10-2011"/>
          <xsd:enumeration value="2011-2012"/>
          <xsd:enumeration value="2012-2013"/>
          <xsd:enumeration value="2013-2014"/>
          <xsd:enumeration value="2014-2015"/>
          <xsd:enumeration value="2015-2016"/>
          <xsd:enumeration value="2016-2017"/>
          <xsd:enumeration value="2017-2018"/>
          <xsd:enumeration value="2018-2019"/>
          <xsd:enumeration value="2019-2020"/>
          <xsd:enumeration value="2020-2021"/>
        </xsd:restriction>
      </xsd:simpleType>
    </xsd:element>
    <xsd:element name="Soort_x0020_bestand" ma:index="9" nillable="true" ma:displayName="Soort bestand" ma:format="Dropdown" ma:internalName="Soort_x0020_bestand">
      <xsd:simpleType>
        <xsd:restriction base="dms:Choice">
          <xsd:enumeration value="Aanvraag"/>
          <xsd:enumeration value="Afbeelding"/>
          <xsd:enumeration value="Afrekening"/>
          <xsd:enumeration value="Agenda"/>
          <xsd:enumeration value="Banner"/>
          <xsd:enumeration value="Begroting"/>
          <xsd:enumeration value="Beleidsdocument"/>
          <xsd:enumeration value="Brief"/>
          <xsd:enumeration value="Contract"/>
          <xsd:enumeration value="Correspondentie"/>
          <xsd:enumeration value="Declaratie"/>
          <xsd:enumeration value="Draaiboek"/>
          <xsd:enumeration value="Factuur"/>
          <xsd:enumeration value="Formulier"/>
          <xsd:enumeration value="Handleiding"/>
          <xsd:enumeration value="Logo"/>
          <xsd:enumeration value="Memo"/>
          <xsd:enumeration value="Nieuws"/>
          <xsd:enumeration value="Notulen"/>
          <xsd:enumeration value="Offerte"/>
          <xsd:enumeration value="Onderzoek"/>
          <xsd:enumeration value="Overeenkomst"/>
          <xsd:enumeration value="Overzicht"/>
          <xsd:enumeration value="Persbericht"/>
          <xsd:enumeration value="Planning"/>
          <xsd:enumeration value="Projectplan"/>
          <xsd:enumeration value="Publicatie"/>
          <xsd:enumeration value="Reglement"/>
          <xsd:enumeration value="Roosters"/>
          <xsd:enumeration value="Strategisch stuk"/>
          <xsd:enumeration value="Tekst"/>
          <xsd:enumeration value="Toekenning"/>
          <xsd:enumeration value="Uitspraak"/>
          <xsd:enumeration value="Vergaderstuk"/>
          <xsd:enumeration value="Verslag"/>
          <xsd:enumeration value="Video"/>
          <xsd:enumeration value="Webtekst"/>
        </xsd:restriction>
      </xsd:simpleType>
    </xsd:element>
    <xsd:element name="TaxCatchAll" ma:index="12" nillable="true" ma:displayName="Taxonomy Catch All Column" ma:description="" ma:hidden="true" ma:list="{859d8eda-743f-4c3b-acd7-85f3c3911161}" ma:internalName="TaxCatchAll" ma:showField="CatchAllData" ma:web="7b70162c-a828-4298-bcca-2eddab525a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75c83-9b75-4332-b525-438030b30bce" elementFormDefault="qualified">
    <xsd:import namespace="http://schemas.microsoft.com/office/2006/documentManagement/types"/>
    <xsd:import namespace="http://schemas.microsoft.com/office/infopath/2007/PartnerControls"/>
    <xsd:element name="k77968eac897420e8d6bcfb60a5fff8e" ma:index="11" nillable="true" ma:taxonomy="true" ma:internalName="k77968eac897420e8d6bcfb60a5fff8e" ma:taxonomyFieldName="Organisatie" ma:displayName="Organisatie" ma:default="" ma:fieldId="{477968ea-c897-420e-8d6b-cfb60a5fff8e}" ma:sspId="82e44502-16c3-4038-89b7-d5f07ad6a29a" ma:termSetId="ab6cd38f-4620-4bfe-9130-b06bde0ecb5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h3c9306a908b4f33915a0d64a4d576d5" ma:index="14" nillable="true" ma:taxonomy="true" ma:internalName="h3c9306a908b4f33915a0d64a4d576d5" ma:taxonomyFieldName="Evenement" ma:displayName="Evenement" ma:default="" ma:fieldId="{13c9306a-908b-4f33-915a-0d64a4d576d5}" ma:sspId="82e44502-16c3-4038-89b7-d5f07ad6a29a" ma:termSetId="e081bf4d-9b18-402e-a278-6041346cc95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ort_x0020_bestand xmlns="7b70162c-a828-4298-bcca-2eddab525a50" xsi:nil="true"/>
    <Jaartal xmlns="7b70162c-a828-4298-bcca-2eddab525a50" xsi:nil="true"/>
    <TaxCatchAll xmlns="7b70162c-a828-4298-bcca-2eddab525a50"/>
    <k77968eac897420e8d6bcfb60a5fff8e xmlns="ba275c83-9b75-4332-b525-438030b30bce">
      <Terms xmlns="http://schemas.microsoft.com/office/infopath/2007/PartnerControls"/>
    </k77968eac897420e8d6bcfb60a5fff8e>
    <h3c9306a908b4f33915a0d64a4d576d5 xmlns="ba275c83-9b75-4332-b525-438030b30bce">
      <Terms xmlns="http://schemas.microsoft.com/office/infopath/2007/PartnerControls"/>
    </h3c9306a908b4f33915a0d64a4d576d5>
  </documentManagement>
</p:properties>
</file>

<file path=customXml/itemProps1.xml><?xml version="1.0" encoding="utf-8"?>
<ds:datastoreItem xmlns:ds="http://schemas.openxmlformats.org/officeDocument/2006/customXml" ds:itemID="{F1E9BD7F-91FC-44E7-8D68-641A14BF8D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EE2732-5A56-4065-A6FC-509E4E8C90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70162c-a828-4298-bcca-2eddab525a50"/>
    <ds:schemaRef ds:uri="ba275c83-9b75-4332-b525-438030b30b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E3258C-796B-4885-822E-745A310420F1}">
  <ds:schemaRefs>
    <ds:schemaRef ds:uri="http://purl.org/dc/dcmitype/"/>
    <ds:schemaRef ds:uri="ba275c83-9b75-4332-b525-438030b30bce"/>
    <ds:schemaRef ds:uri="http://schemas.microsoft.com/office/2006/documentManagement/types"/>
    <ds:schemaRef ds:uri="7b70162c-a828-4298-bcca-2eddab525a50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114</Words>
  <Application>Microsoft Office PowerPoint</Application>
  <PresentationFormat>Breedbeeld</PresentationFormat>
  <Paragraphs>39</Paragraphs>
  <Slides>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Verdana</vt:lpstr>
      <vt:lpstr>Office-thema</vt:lpstr>
      <vt:lpstr>Wat gaan we doen vanavond</vt:lpstr>
      <vt:lpstr>Welke tools heb je?</vt:lpstr>
      <vt:lpstr>Uitstraling</vt:lpstr>
      <vt:lpstr>Dus….</vt:lpstr>
      <vt:lpstr>Heb je vragen?  Stel ze!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Zaalhockey 2017-2018</dc:title>
  <dc:creator>Michelle Schiphorst</dc:creator>
  <cp:lastModifiedBy>Coen van Bunge</cp:lastModifiedBy>
  <cp:revision>36</cp:revision>
  <dcterms:modified xsi:type="dcterms:W3CDTF">2020-10-05T19:29:28Z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0x0101009E4AED39A14C8146A2CD010FFF11EFD2</vt:lpwstr>
  </property>
  <property fmtid="{D5CDD505-2E9C-101B-9397-08002B2CF9AE}" pid="3" name="Organisatie">
    <vt:lpwstr/>
  </property>
  <property fmtid="{D5CDD505-2E9C-101B-9397-08002B2CF9AE}" pid="4" name="Evenement">
    <vt:lpwstr/>
  </property>
</Properties>
</file>