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1" r:id="rId5"/>
  </p:sldMasterIdLst>
  <p:notesMasterIdLst>
    <p:notesMasterId r:id="rId44"/>
  </p:notesMasterIdLst>
  <p:sldIdLst>
    <p:sldId id="290" r:id="rId6"/>
    <p:sldId id="261" r:id="rId7"/>
    <p:sldId id="262" r:id="rId8"/>
    <p:sldId id="263" r:id="rId9"/>
    <p:sldId id="264" r:id="rId10"/>
    <p:sldId id="285" r:id="rId11"/>
    <p:sldId id="260" r:id="rId12"/>
    <p:sldId id="265" r:id="rId13"/>
    <p:sldId id="266" r:id="rId14"/>
    <p:sldId id="268" r:id="rId15"/>
    <p:sldId id="279" r:id="rId16"/>
    <p:sldId id="280" r:id="rId17"/>
    <p:sldId id="305" r:id="rId18"/>
    <p:sldId id="306" r:id="rId19"/>
    <p:sldId id="281" r:id="rId20"/>
    <p:sldId id="282" r:id="rId21"/>
    <p:sldId id="291" r:id="rId22"/>
    <p:sldId id="304" r:id="rId23"/>
    <p:sldId id="293" r:id="rId24"/>
    <p:sldId id="273" r:id="rId25"/>
    <p:sldId id="275" r:id="rId26"/>
    <p:sldId id="277" r:id="rId27"/>
    <p:sldId id="276" r:id="rId28"/>
    <p:sldId id="283" r:id="rId29"/>
    <p:sldId id="284" r:id="rId30"/>
    <p:sldId id="292" r:id="rId31"/>
    <p:sldId id="294" r:id="rId32"/>
    <p:sldId id="295" r:id="rId33"/>
    <p:sldId id="296" r:id="rId34"/>
    <p:sldId id="297" r:id="rId35"/>
    <p:sldId id="298" r:id="rId36"/>
    <p:sldId id="299" r:id="rId37"/>
    <p:sldId id="308" r:id="rId38"/>
    <p:sldId id="300" r:id="rId39"/>
    <p:sldId id="286" r:id="rId40"/>
    <p:sldId id="303" r:id="rId41"/>
    <p:sldId id="302" r:id="rId42"/>
    <p:sldId id="287" r:id="rId4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82EB"/>
    <a:srgbClr val="EF790C"/>
    <a:srgbClr val="CDCED5"/>
    <a:srgbClr val="000000"/>
    <a:srgbClr val="09B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6CA4B0-5F37-DE66-1E4B-D2C11CA41E00}" v="1088" dt="2025-11-12T13:16:13.645"/>
    <p1510:client id="{A067FF54-96E7-3611-65F0-0101053A8595}" v="7" dt="2025-11-14T10:48:56.966"/>
    <p1510:client id="{B67F8C8A-4CCD-7348-DB4D-CAE19CBE891C}" v="210" dt="2025-11-13T09:49:54.73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_rels/data7.xml.rels><?xml version="1.0" encoding="UTF-8" standalone="yes"?>
<Relationships xmlns="http://schemas.openxmlformats.org/package/2006/relationships"><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572A5F-AC05-4211-999B-5DE264EA5025}" type="doc">
      <dgm:prSet loTypeId="urn:microsoft.com/office/officeart/2024/3/layout/hArchList1" loCatId="List" qsTypeId="urn:microsoft.com/office/officeart/2005/8/quickstyle/simple2" qsCatId="simple" csTypeId="urn:microsoft.com/office/officeart/2005/8/colors/accent1_2" csCatId="accent1" phldr="1"/>
      <dgm:spPr/>
      <dgm:t>
        <a:bodyPr/>
        <a:lstStyle/>
        <a:p>
          <a:endParaRPr lang="en-US"/>
        </a:p>
      </dgm:t>
    </dgm:pt>
    <dgm:pt modelId="{244E1E5E-FA57-4B07-B137-377D7759140A}">
      <dgm:prSet/>
      <dgm:spPr/>
      <dgm:t>
        <a:bodyPr/>
        <a:lstStyle/>
        <a:p>
          <a:pPr algn="l">
            <a:lnSpc>
              <a:spcPct val="100000"/>
            </a:lnSpc>
            <a:defRPr b="1"/>
          </a:pPr>
          <a:endParaRPr lang="en-US">
            <a:solidFill>
              <a:srgbClr val="EF790C"/>
            </a:solidFill>
            <a:latin typeface="Interstate Regular"/>
            <a:ea typeface="+mn-ea"/>
            <a:cs typeface="+mn-cs"/>
          </a:endParaRPr>
        </a:p>
      </dgm:t>
    </dgm:pt>
    <dgm:pt modelId="{B2F905B7-BE16-4698-B627-C58675B5BB78}" type="parTrans" cxnId="{1C1D0FCC-7530-4C97-B164-8A3329845CBA}">
      <dgm:prSet/>
      <dgm:spPr/>
      <dgm:t>
        <a:bodyPr/>
        <a:lstStyle/>
        <a:p>
          <a:endParaRPr lang="nl-NL"/>
        </a:p>
      </dgm:t>
    </dgm:pt>
    <dgm:pt modelId="{067107F3-9170-4111-9BF9-26F44029ED17}" type="sibTrans" cxnId="{1C1D0FCC-7530-4C97-B164-8A3329845CBA}">
      <dgm:prSet/>
      <dgm:spPr/>
      <dgm:t>
        <a:bodyPr/>
        <a:lstStyle/>
        <a:p>
          <a:endParaRPr lang="nl-NL"/>
        </a:p>
      </dgm:t>
    </dgm:pt>
    <dgm:pt modelId="{13EFA4C1-27B7-4892-9DE6-A1E353A32A40}" type="pres">
      <dgm:prSet presAssocID="{6C572A5F-AC05-4211-999B-5DE264EA5025}" presName="Name0" presStyleCnt="0">
        <dgm:presLayoutVars>
          <dgm:dir/>
          <dgm:resizeHandles val="exact"/>
        </dgm:presLayoutVars>
      </dgm:prSet>
      <dgm:spPr/>
    </dgm:pt>
    <dgm:pt modelId="{0A564E93-510A-402E-9609-90233FA3F3E7}" type="pres">
      <dgm:prSet presAssocID="{244E1E5E-FA57-4B07-B137-377D7759140A}" presName="compNode" presStyleCnt="0"/>
      <dgm:spPr/>
    </dgm:pt>
    <dgm:pt modelId="{AA9BBC07-BD91-4BC3-B5D0-4DC4A8B8C432}" type="pres">
      <dgm:prSet presAssocID="{244E1E5E-FA57-4B07-B137-377D7759140A}" presName="pictRect" presStyleLbl="revTx" presStyleIdx="0" presStyleCnt="2">
        <dgm:presLayoutVars>
          <dgm:chMax val="0"/>
          <dgm:bulletEnabled/>
        </dgm:presLayoutVars>
      </dgm:prSet>
      <dgm:spPr/>
    </dgm:pt>
    <dgm:pt modelId="{32C83412-B9A4-4F65-B6BB-ACB608AAAAE7}" type="pres">
      <dgm:prSet presAssocID="{244E1E5E-FA57-4B07-B137-377D7759140A}" presName="textRect" presStyleLbl="revTx" presStyleIdx="1" presStyleCnt="2">
        <dgm:presLayoutVars>
          <dgm:bulletEnabled/>
        </dgm:presLayoutVars>
      </dgm:prSet>
      <dgm:spPr/>
    </dgm:pt>
  </dgm:ptLst>
  <dgm:cxnLst>
    <dgm:cxn modelId="{1C1D0FCC-7530-4C97-B164-8A3329845CBA}" srcId="{6C572A5F-AC05-4211-999B-5DE264EA5025}" destId="{244E1E5E-FA57-4B07-B137-377D7759140A}" srcOrd="0" destOrd="0" parTransId="{B2F905B7-BE16-4698-B627-C58675B5BB78}" sibTransId="{067107F3-9170-4111-9BF9-26F44029ED17}"/>
    <dgm:cxn modelId="{1EE235EE-D2F4-42BB-82C3-896DE6E6C995}" type="presOf" srcId="{6C572A5F-AC05-4211-999B-5DE264EA5025}" destId="{13EFA4C1-27B7-4892-9DE6-A1E353A32A40}" srcOrd="0" destOrd="0" presId="urn:microsoft.com/office/officeart/2024/3/layout/hArchList1"/>
    <dgm:cxn modelId="{E77CE4EE-321D-40AD-8230-D63B9B872182}" type="presOf" srcId="{244E1E5E-FA57-4B07-B137-377D7759140A}" destId="{AA9BBC07-BD91-4BC3-B5D0-4DC4A8B8C432}" srcOrd="0" destOrd="0" presId="urn:microsoft.com/office/officeart/2024/3/layout/hArchList1"/>
    <dgm:cxn modelId="{C5F44F58-2DFD-470B-9AEA-249234C967A9}" type="presParOf" srcId="{13EFA4C1-27B7-4892-9DE6-A1E353A32A40}" destId="{0A564E93-510A-402E-9609-90233FA3F3E7}" srcOrd="0" destOrd="0" presId="urn:microsoft.com/office/officeart/2024/3/layout/hArchList1"/>
    <dgm:cxn modelId="{0BBF4674-B5B8-4C23-A294-7D31A5834F1F}" type="presParOf" srcId="{0A564E93-510A-402E-9609-90233FA3F3E7}" destId="{AA9BBC07-BD91-4BC3-B5D0-4DC4A8B8C432}" srcOrd="0" destOrd="0" presId="urn:microsoft.com/office/officeart/2024/3/layout/hArchList1"/>
    <dgm:cxn modelId="{9D36ADF9-9B79-4371-8893-60CABA61DBD9}" type="presParOf" srcId="{0A564E93-510A-402E-9609-90233FA3F3E7}" destId="{32C83412-B9A4-4F65-B6BB-ACB608AAAAE7}" srcOrd="1" destOrd="0" presId="urn:microsoft.com/office/officeart/2024/3/layout/hArc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9A697F-6E9B-40CF-BF37-D5F8B7E915E7}" type="doc">
      <dgm:prSet loTypeId="urn:microsoft.com/office/officeart/2005/8/layout/process4" loCatId="process" qsTypeId="urn:microsoft.com/office/officeart/2005/8/quickstyle/simple2" qsCatId="simple" csTypeId="urn:microsoft.com/office/officeart/2005/8/colors/accent3_2" csCatId="accent3" phldr="1"/>
      <dgm:spPr/>
      <dgm:t>
        <a:bodyPr/>
        <a:lstStyle/>
        <a:p>
          <a:endParaRPr lang="en-US"/>
        </a:p>
      </dgm:t>
    </dgm:pt>
    <dgm:pt modelId="{E3BCDCB6-DA7D-4F91-A55F-378653C8CC0E}">
      <dgm:prSet/>
      <dgm:spPr/>
      <dgm:t>
        <a:bodyPr/>
        <a:lstStyle/>
        <a:p>
          <a:r>
            <a:rPr lang="en-US"/>
            <a:t>Vanaf </a:t>
          </a:r>
          <a:r>
            <a:rPr lang="en-US" err="1"/>
            <a:t>dit</a:t>
          </a:r>
          <a:r>
            <a:rPr lang="en-US"/>
            <a:t> </a:t>
          </a:r>
          <a:r>
            <a:rPr lang="en-US" err="1"/>
            <a:t>seizoen</a:t>
          </a:r>
          <a:r>
            <a:rPr lang="en-US"/>
            <a:t> is de </a:t>
          </a:r>
          <a:r>
            <a:rPr lang="en-US" err="1"/>
            <a:t>registratie</a:t>
          </a:r>
          <a:r>
            <a:rPr lang="en-US"/>
            <a:t> van </a:t>
          </a:r>
          <a:r>
            <a:rPr lang="en-US" err="1"/>
            <a:t>kaarten</a:t>
          </a:r>
          <a:r>
            <a:rPr lang="en-US"/>
            <a:t> in de </a:t>
          </a:r>
          <a:r>
            <a:rPr lang="en-US" err="1"/>
            <a:t>zaalhockeycompetitie</a:t>
          </a:r>
          <a:r>
            <a:rPr lang="en-US"/>
            <a:t> </a:t>
          </a:r>
          <a:r>
            <a:rPr lang="en-US" err="1"/>
            <a:t>hetzelfde</a:t>
          </a:r>
          <a:r>
            <a:rPr lang="en-US"/>
            <a:t> </a:t>
          </a:r>
          <a:r>
            <a:rPr lang="en-US" err="1"/>
            <a:t>als</a:t>
          </a:r>
          <a:r>
            <a:rPr lang="en-US"/>
            <a:t> de </a:t>
          </a:r>
          <a:r>
            <a:rPr lang="en-US" err="1"/>
            <a:t>registratie</a:t>
          </a:r>
          <a:r>
            <a:rPr lang="en-US"/>
            <a:t> van de </a:t>
          </a:r>
          <a:r>
            <a:rPr lang="en-US" err="1"/>
            <a:t>veldhockeycompetitie</a:t>
          </a:r>
          <a:r>
            <a:rPr lang="en-US"/>
            <a:t> (art. 5.3 </a:t>
          </a:r>
          <a:r>
            <a:rPr lang="en-US" err="1"/>
            <a:t>Tuchtreglement</a:t>
          </a:r>
          <a:r>
            <a:rPr lang="en-US"/>
            <a:t>). Er is </a:t>
          </a:r>
          <a:r>
            <a:rPr lang="en-US" err="1"/>
            <a:t>dus</a:t>
          </a:r>
          <a:r>
            <a:rPr lang="en-US"/>
            <a:t> </a:t>
          </a:r>
          <a:r>
            <a:rPr lang="en-US" err="1"/>
            <a:t>een</a:t>
          </a:r>
          <a:r>
            <a:rPr lang="en-US"/>
            <a:t> </a:t>
          </a:r>
          <a:r>
            <a:rPr lang="en-US" err="1"/>
            <a:t>wijziging</a:t>
          </a:r>
          <a:r>
            <a:rPr lang="en-US"/>
            <a:t> in de </a:t>
          </a:r>
          <a:r>
            <a:rPr lang="en-US" err="1"/>
            <a:t>schorsingsladder</a:t>
          </a:r>
          <a:r>
            <a:rPr lang="en-US"/>
            <a:t>.</a:t>
          </a:r>
        </a:p>
      </dgm:t>
    </dgm:pt>
    <dgm:pt modelId="{4DDE5617-31A5-4D79-95B4-04A371B52610}" type="parTrans" cxnId="{B4A72E13-B928-44B7-9A90-82F501E790CA}">
      <dgm:prSet/>
      <dgm:spPr/>
      <dgm:t>
        <a:bodyPr/>
        <a:lstStyle/>
        <a:p>
          <a:endParaRPr lang="en-US"/>
        </a:p>
      </dgm:t>
    </dgm:pt>
    <dgm:pt modelId="{B3DFCB8F-24C9-4EFB-BD5B-8B09CC9526AF}" type="sibTrans" cxnId="{B4A72E13-B928-44B7-9A90-82F501E790CA}">
      <dgm:prSet/>
      <dgm:spPr/>
      <dgm:t>
        <a:bodyPr/>
        <a:lstStyle/>
        <a:p>
          <a:endParaRPr lang="en-US"/>
        </a:p>
      </dgm:t>
    </dgm:pt>
    <dgm:pt modelId="{D8A89937-C0A6-4954-B9EB-44A228AF82EC}">
      <dgm:prSet/>
      <dgm:spPr/>
      <dgm:t>
        <a:bodyPr/>
        <a:lstStyle/>
        <a:p>
          <a:r>
            <a:rPr lang="en-US"/>
            <a:t>Een </a:t>
          </a:r>
          <a:r>
            <a:rPr lang="en-US" err="1"/>
            <a:t>speler</a:t>
          </a:r>
          <a:r>
            <a:rPr lang="en-US"/>
            <a:t> is </a:t>
          </a:r>
          <a:r>
            <a:rPr lang="en-US" err="1"/>
            <a:t>niet</a:t>
          </a:r>
          <a:r>
            <a:rPr lang="en-US"/>
            <a:t> </a:t>
          </a:r>
          <a:r>
            <a:rPr lang="en-US" err="1"/>
            <a:t>na</a:t>
          </a:r>
          <a:r>
            <a:rPr lang="en-US"/>
            <a:t> </a:t>
          </a:r>
          <a:r>
            <a:rPr lang="en-US" err="1"/>
            <a:t>een</a:t>
          </a:r>
          <a:r>
            <a:rPr lang="en-US"/>
            <a:t> 2e </a:t>
          </a:r>
          <a:r>
            <a:rPr lang="en-US" err="1"/>
            <a:t>gele</a:t>
          </a:r>
          <a:r>
            <a:rPr lang="en-US"/>
            <a:t> </a:t>
          </a:r>
          <a:r>
            <a:rPr lang="en-US" err="1"/>
            <a:t>kaart</a:t>
          </a:r>
          <a:r>
            <a:rPr lang="en-US"/>
            <a:t>, maar </a:t>
          </a:r>
          <a:r>
            <a:rPr lang="en-US" err="1"/>
            <a:t>na</a:t>
          </a:r>
          <a:r>
            <a:rPr lang="en-US"/>
            <a:t> </a:t>
          </a:r>
          <a:r>
            <a:rPr lang="en-US" err="1"/>
            <a:t>een</a:t>
          </a:r>
          <a:r>
            <a:rPr lang="en-US"/>
            <a:t> 3e </a:t>
          </a:r>
          <a:r>
            <a:rPr lang="en-US" err="1"/>
            <a:t>gele</a:t>
          </a:r>
          <a:r>
            <a:rPr lang="en-US"/>
            <a:t> </a:t>
          </a:r>
          <a:r>
            <a:rPr lang="en-US" err="1"/>
            <a:t>kaart</a:t>
          </a:r>
          <a:r>
            <a:rPr lang="en-US"/>
            <a:t> </a:t>
          </a:r>
          <a:r>
            <a:rPr lang="en-US" err="1"/>
            <a:t>automatisch</a:t>
          </a:r>
          <a:r>
            <a:rPr lang="en-US"/>
            <a:t> </a:t>
          </a:r>
          <a:r>
            <a:rPr lang="en-US" err="1"/>
            <a:t>geschorst</a:t>
          </a:r>
          <a:r>
            <a:rPr lang="en-US"/>
            <a:t> </a:t>
          </a:r>
          <a:r>
            <a:rPr lang="en-US" err="1"/>
            <a:t>voor</a:t>
          </a:r>
          <a:r>
            <a:rPr lang="en-US"/>
            <a:t> de </a:t>
          </a:r>
          <a:r>
            <a:rPr lang="en-US" err="1"/>
            <a:t>eerstevolgende</a:t>
          </a:r>
          <a:r>
            <a:rPr lang="en-US"/>
            <a:t> wedstrijd. Ook </a:t>
          </a:r>
          <a:r>
            <a:rPr lang="en-US" err="1"/>
            <a:t>als</a:t>
          </a:r>
          <a:r>
            <a:rPr lang="en-US"/>
            <a:t> die wedstrijd op </a:t>
          </a:r>
          <a:r>
            <a:rPr lang="en-US" err="1"/>
            <a:t>dezelfde</a:t>
          </a:r>
          <a:r>
            <a:rPr lang="en-US"/>
            <a:t> </a:t>
          </a:r>
          <a:r>
            <a:rPr lang="en-US" err="1"/>
            <a:t>dag</a:t>
          </a:r>
          <a:r>
            <a:rPr lang="en-US"/>
            <a:t> </a:t>
          </a:r>
          <a:r>
            <a:rPr lang="en-US" err="1"/>
            <a:t>wordt</a:t>
          </a:r>
          <a:r>
            <a:rPr lang="en-US"/>
            <a:t> </a:t>
          </a:r>
          <a:r>
            <a:rPr lang="en-US" err="1"/>
            <a:t>gespeeld</a:t>
          </a:r>
          <a:r>
            <a:rPr lang="en-US"/>
            <a:t>! </a:t>
          </a:r>
        </a:p>
      </dgm:t>
    </dgm:pt>
    <dgm:pt modelId="{4873DC1B-AA77-49FC-B7D8-CD68E86FFF52}" type="parTrans" cxnId="{1C3BFB8E-2560-4D97-9AE0-DDE0DB429884}">
      <dgm:prSet/>
      <dgm:spPr/>
      <dgm:t>
        <a:bodyPr/>
        <a:lstStyle/>
        <a:p>
          <a:endParaRPr lang="en-US"/>
        </a:p>
      </dgm:t>
    </dgm:pt>
    <dgm:pt modelId="{8400C451-A93C-47AE-823E-EFA5F30B513D}" type="sibTrans" cxnId="{1C3BFB8E-2560-4D97-9AE0-DDE0DB429884}">
      <dgm:prSet/>
      <dgm:spPr/>
      <dgm:t>
        <a:bodyPr/>
        <a:lstStyle/>
        <a:p>
          <a:endParaRPr lang="en-US"/>
        </a:p>
      </dgm:t>
    </dgm:pt>
    <dgm:pt modelId="{45510676-BD6F-4798-9AEB-84F79412DA45}">
      <dgm:prSet/>
      <dgm:spPr/>
      <dgm:t>
        <a:bodyPr/>
        <a:lstStyle/>
        <a:p>
          <a:r>
            <a:rPr lang="nl-NL" b="0" i="0" baseline="0">
              <a:solidFill>
                <a:srgbClr val="000000"/>
              </a:solidFill>
            </a:rPr>
            <a:t>Spelers/clubs zijn zélf verantwoordelijk voor het ten uitvoer leggen van de opgelegde straffen/schorsingen. Hou als vereniging de registratie dus goed bij! </a:t>
          </a:r>
        </a:p>
        <a:p>
          <a:r>
            <a:rPr lang="nl-NL" b="0" i="0" baseline="0">
              <a:solidFill>
                <a:srgbClr val="000000"/>
              </a:solidFill>
            </a:rPr>
            <a:t>Een geschorste speler die toch meespeelt geldt als niet gerechtigde speler! Het team krijgt dan competitiemaatregelen opgelegd. </a:t>
          </a:r>
          <a:br>
            <a:rPr lang="nl-NL" b="0" i="0" baseline="0">
              <a:solidFill>
                <a:srgbClr val="000000"/>
              </a:solidFill>
            </a:rPr>
          </a:br>
          <a:endParaRPr lang="en-US">
            <a:solidFill>
              <a:srgbClr val="000000"/>
            </a:solidFill>
          </a:endParaRPr>
        </a:p>
      </dgm:t>
    </dgm:pt>
    <dgm:pt modelId="{552EF656-FBB5-46F4-84ED-037D5CF12F63}" type="parTrans" cxnId="{76AEB330-8E0E-403A-849C-320B2098726A}">
      <dgm:prSet/>
      <dgm:spPr/>
      <dgm:t>
        <a:bodyPr/>
        <a:lstStyle/>
        <a:p>
          <a:endParaRPr lang="en-US"/>
        </a:p>
      </dgm:t>
    </dgm:pt>
    <dgm:pt modelId="{65114782-57F3-4FC9-9067-65BC983454CD}" type="sibTrans" cxnId="{76AEB330-8E0E-403A-849C-320B2098726A}">
      <dgm:prSet/>
      <dgm:spPr/>
      <dgm:t>
        <a:bodyPr/>
        <a:lstStyle/>
        <a:p>
          <a:endParaRPr lang="en-US"/>
        </a:p>
      </dgm:t>
    </dgm:pt>
    <dgm:pt modelId="{EED728FF-0EEB-4108-B99C-FF252EACC47E}">
      <dgm:prSet/>
      <dgm:spPr/>
      <dgm:t>
        <a:bodyPr/>
        <a:lstStyle/>
        <a:p>
          <a:r>
            <a:rPr lang="nl-NL" b="0" i="0" baseline="0">
              <a:solidFill>
                <a:srgbClr val="000000"/>
              </a:solidFill>
            </a:rPr>
            <a:t>Wijs de teams/spelers op hun verantwoordelijkheid. Ook als in de 1</a:t>
          </a:r>
          <a:r>
            <a:rPr lang="nl-NL" b="0" i="0" baseline="30000">
              <a:solidFill>
                <a:srgbClr val="000000"/>
              </a:solidFill>
            </a:rPr>
            <a:t>e</a:t>
          </a:r>
          <a:r>
            <a:rPr lang="nl-NL" b="0" i="0" baseline="0">
              <a:solidFill>
                <a:srgbClr val="000000"/>
              </a:solidFill>
            </a:rPr>
            <a:t> wedstrijd rood is getoond wegens het behalen van een 2</a:t>
          </a:r>
          <a:r>
            <a:rPr lang="nl-NL" b="0" i="0" baseline="30000">
              <a:solidFill>
                <a:srgbClr val="000000"/>
              </a:solidFill>
            </a:rPr>
            <a:t>e</a:t>
          </a:r>
          <a:r>
            <a:rPr lang="nl-NL" b="0" i="0" baseline="0">
              <a:solidFill>
                <a:srgbClr val="000000"/>
              </a:solidFill>
            </a:rPr>
            <a:t> gele kaart en een speler eerder ook al geel heeft gehad, dan heeft de speler een 3</a:t>
          </a:r>
          <a:r>
            <a:rPr lang="nl-NL" b="0" i="0" baseline="30000">
              <a:solidFill>
                <a:srgbClr val="000000"/>
              </a:solidFill>
            </a:rPr>
            <a:t>e</a:t>
          </a:r>
          <a:r>
            <a:rPr lang="nl-NL" b="0" i="0" baseline="0">
              <a:solidFill>
                <a:srgbClr val="000000"/>
              </a:solidFill>
            </a:rPr>
            <a:t> gele kaart en mag de 2</a:t>
          </a:r>
          <a:r>
            <a:rPr lang="nl-NL" b="0" i="0" baseline="30000">
              <a:solidFill>
                <a:srgbClr val="000000"/>
              </a:solidFill>
            </a:rPr>
            <a:t>e</a:t>
          </a:r>
          <a:r>
            <a:rPr lang="nl-NL" b="0" i="0" baseline="0">
              <a:solidFill>
                <a:srgbClr val="000000"/>
              </a:solidFill>
            </a:rPr>
            <a:t> wedstrijd van die dag dus niet meer meespelen. De schorsing moet direct worden uitgezeten.</a:t>
          </a:r>
          <a:endParaRPr lang="en-US">
            <a:solidFill>
              <a:srgbClr val="000000"/>
            </a:solidFill>
          </a:endParaRPr>
        </a:p>
      </dgm:t>
    </dgm:pt>
    <dgm:pt modelId="{F52988B6-6B10-4176-BB2F-DE2E6C8CFE33}" type="parTrans" cxnId="{69A32CA9-61ED-4337-BE85-318C2FFD82C2}">
      <dgm:prSet/>
      <dgm:spPr/>
      <dgm:t>
        <a:bodyPr/>
        <a:lstStyle/>
        <a:p>
          <a:endParaRPr lang="en-US"/>
        </a:p>
      </dgm:t>
    </dgm:pt>
    <dgm:pt modelId="{E2931EF8-EAB7-4CEC-BCAE-A6DDF7DCDF3E}" type="sibTrans" cxnId="{69A32CA9-61ED-4337-BE85-318C2FFD82C2}">
      <dgm:prSet/>
      <dgm:spPr/>
      <dgm:t>
        <a:bodyPr/>
        <a:lstStyle/>
        <a:p>
          <a:endParaRPr lang="en-US"/>
        </a:p>
      </dgm:t>
    </dgm:pt>
    <dgm:pt modelId="{EF07D0AF-9013-476F-815E-74C9CAC43344}" type="pres">
      <dgm:prSet presAssocID="{739A697F-6E9B-40CF-BF37-D5F8B7E915E7}" presName="Name0" presStyleCnt="0">
        <dgm:presLayoutVars>
          <dgm:dir/>
          <dgm:animLvl val="lvl"/>
          <dgm:resizeHandles val="exact"/>
        </dgm:presLayoutVars>
      </dgm:prSet>
      <dgm:spPr/>
    </dgm:pt>
    <dgm:pt modelId="{B0543E23-67EE-4D05-8E6D-9FD840B81AF8}" type="pres">
      <dgm:prSet presAssocID="{D8A89937-C0A6-4954-B9EB-44A228AF82EC}" presName="boxAndChildren" presStyleCnt="0"/>
      <dgm:spPr/>
    </dgm:pt>
    <dgm:pt modelId="{587A2FBE-3884-4B5B-A394-3A6234113A2E}" type="pres">
      <dgm:prSet presAssocID="{D8A89937-C0A6-4954-B9EB-44A228AF82EC}" presName="parentTextBox" presStyleLbl="node1" presStyleIdx="0" presStyleCnt="2"/>
      <dgm:spPr/>
    </dgm:pt>
    <dgm:pt modelId="{BBBBBB01-1592-476E-BFD6-AC25B5BE0F14}" type="pres">
      <dgm:prSet presAssocID="{D8A89937-C0A6-4954-B9EB-44A228AF82EC}" presName="entireBox" presStyleLbl="node1" presStyleIdx="0" presStyleCnt="2"/>
      <dgm:spPr/>
    </dgm:pt>
    <dgm:pt modelId="{708BDB1F-BB86-43E6-A577-35F141372DA5}" type="pres">
      <dgm:prSet presAssocID="{D8A89937-C0A6-4954-B9EB-44A228AF82EC}" presName="descendantBox" presStyleCnt="0"/>
      <dgm:spPr/>
    </dgm:pt>
    <dgm:pt modelId="{DBAF0527-1C06-43F5-B619-7BCCEF8B94A4}" type="pres">
      <dgm:prSet presAssocID="{45510676-BD6F-4798-9AEB-84F79412DA45}" presName="childTextBox" presStyleLbl="fgAccFollowNode1" presStyleIdx="0" presStyleCnt="2">
        <dgm:presLayoutVars>
          <dgm:bulletEnabled val="1"/>
        </dgm:presLayoutVars>
      </dgm:prSet>
      <dgm:spPr/>
    </dgm:pt>
    <dgm:pt modelId="{59CED369-E558-47FE-975D-E66CCB25A22F}" type="pres">
      <dgm:prSet presAssocID="{EED728FF-0EEB-4108-B99C-FF252EACC47E}" presName="childTextBox" presStyleLbl="fgAccFollowNode1" presStyleIdx="1" presStyleCnt="2">
        <dgm:presLayoutVars>
          <dgm:bulletEnabled val="1"/>
        </dgm:presLayoutVars>
      </dgm:prSet>
      <dgm:spPr/>
    </dgm:pt>
    <dgm:pt modelId="{344F7EE9-1BA0-4139-8521-42BCCC22DD64}" type="pres">
      <dgm:prSet presAssocID="{B3DFCB8F-24C9-4EFB-BD5B-8B09CC9526AF}" presName="sp" presStyleCnt="0"/>
      <dgm:spPr/>
    </dgm:pt>
    <dgm:pt modelId="{F6D4F613-0493-4C33-8BE6-3BBF79577817}" type="pres">
      <dgm:prSet presAssocID="{E3BCDCB6-DA7D-4F91-A55F-378653C8CC0E}" presName="arrowAndChildren" presStyleCnt="0"/>
      <dgm:spPr/>
    </dgm:pt>
    <dgm:pt modelId="{2FF8E73C-D009-4F32-9C14-91B00CFB7120}" type="pres">
      <dgm:prSet presAssocID="{E3BCDCB6-DA7D-4F91-A55F-378653C8CC0E}" presName="parentTextArrow" presStyleLbl="node1" presStyleIdx="1" presStyleCnt="2"/>
      <dgm:spPr/>
    </dgm:pt>
  </dgm:ptLst>
  <dgm:cxnLst>
    <dgm:cxn modelId="{05253C0B-27B5-4F44-A593-3A9A3151A53E}" type="presOf" srcId="{D8A89937-C0A6-4954-B9EB-44A228AF82EC}" destId="{BBBBBB01-1592-476E-BFD6-AC25B5BE0F14}" srcOrd="1" destOrd="0" presId="urn:microsoft.com/office/officeart/2005/8/layout/process4"/>
    <dgm:cxn modelId="{2DB1990E-A0E3-4CDB-8926-B41E11CB6DE3}" type="presOf" srcId="{EED728FF-0EEB-4108-B99C-FF252EACC47E}" destId="{59CED369-E558-47FE-975D-E66CCB25A22F}" srcOrd="0" destOrd="0" presId="urn:microsoft.com/office/officeart/2005/8/layout/process4"/>
    <dgm:cxn modelId="{B4A72E13-B928-44B7-9A90-82F501E790CA}" srcId="{739A697F-6E9B-40CF-BF37-D5F8B7E915E7}" destId="{E3BCDCB6-DA7D-4F91-A55F-378653C8CC0E}" srcOrd="0" destOrd="0" parTransId="{4DDE5617-31A5-4D79-95B4-04A371B52610}" sibTransId="{B3DFCB8F-24C9-4EFB-BD5B-8B09CC9526AF}"/>
    <dgm:cxn modelId="{76AEB330-8E0E-403A-849C-320B2098726A}" srcId="{D8A89937-C0A6-4954-B9EB-44A228AF82EC}" destId="{45510676-BD6F-4798-9AEB-84F79412DA45}" srcOrd="0" destOrd="0" parTransId="{552EF656-FBB5-46F4-84ED-037D5CF12F63}" sibTransId="{65114782-57F3-4FC9-9067-65BC983454CD}"/>
    <dgm:cxn modelId="{CC4C383D-A4E0-4362-BF90-C9678BBCAE44}" type="presOf" srcId="{739A697F-6E9B-40CF-BF37-D5F8B7E915E7}" destId="{EF07D0AF-9013-476F-815E-74C9CAC43344}" srcOrd="0" destOrd="0" presId="urn:microsoft.com/office/officeart/2005/8/layout/process4"/>
    <dgm:cxn modelId="{CB32683F-F31E-4340-BCDF-0DB9BAB3F24E}" type="presOf" srcId="{45510676-BD6F-4798-9AEB-84F79412DA45}" destId="{DBAF0527-1C06-43F5-B619-7BCCEF8B94A4}" srcOrd="0" destOrd="0" presId="urn:microsoft.com/office/officeart/2005/8/layout/process4"/>
    <dgm:cxn modelId="{46299A84-3269-46AB-A9D8-A93B1CCFF7FF}" type="presOf" srcId="{E3BCDCB6-DA7D-4F91-A55F-378653C8CC0E}" destId="{2FF8E73C-D009-4F32-9C14-91B00CFB7120}" srcOrd="0" destOrd="0" presId="urn:microsoft.com/office/officeart/2005/8/layout/process4"/>
    <dgm:cxn modelId="{1C3BFB8E-2560-4D97-9AE0-DDE0DB429884}" srcId="{739A697F-6E9B-40CF-BF37-D5F8B7E915E7}" destId="{D8A89937-C0A6-4954-B9EB-44A228AF82EC}" srcOrd="1" destOrd="0" parTransId="{4873DC1B-AA77-49FC-B7D8-CD68E86FFF52}" sibTransId="{8400C451-A93C-47AE-823E-EFA5F30B513D}"/>
    <dgm:cxn modelId="{69A32CA9-61ED-4337-BE85-318C2FFD82C2}" srcId="{D8A89937-C0A6-4954-B9EB-44A228AF82EC}" destId="{EED728FF-0EEB-4108-B99C-FF252EACC47E}" srcOrd="1" destOrd="0" parTransId="{F52988B6-6B10-4176-BB2F-DE2E6C8CFE33}" sibTransId="{E2931EF8-EAB7-4CEC-BCAE-A6DDF7DCDF3E}"/>
    <dgm:cxn modelId="{CC9912DF-3791-404B-9B7A-C16E667CE826}" type="presOf" srcId="{D8A89937-C0A6-4954-B9EB-44A228AF82EC}" destId="{587A2FBE-3884-4B5B-A394-3A6234113A2E}" srcOrd="0" destOrd="0" presId="urn:microsoft.com/office/officeart/2005/8/layout/process4"/>
    <dgm:cxn modelId="{763FC863-964C-41C0-B959-7945FAC5F9D1}" type="presParOf" srcId="{EF07D0AF-9013-476F-815E-74C9CAC43344}" destId="{B0543E23-67EE-4D05-8E6D-9FD840B81AF8}" srcOrd="0" destOrd="0" presId="urn:microsoft.com/office/officeart/2005/8/layout/process4"/>
    <dgm:cxn modelId="{69815861-159E-411E-9D41-47AE003DF0CA}" type="presParOf" srcId="{B0543E23-67EE-4D05-8E6D-9FD840B81AF8}" destId="{587A2FBE-3884-4B5B-A394-3A6234113A2E}" srcOrd="0" destOrd="0" presId="urn:microsoft.com/office/officeart/2005/8/layout/process4"/>
    <dgm:cxn modelId="{9AA59ED4-4CC5-4D1C-B903-F025D4F259EF}" type="presParOf" srcId="{B0543E23-67EE-4D05-8E6D-9FD840B81AF8}" destId="{BBBBBB01-1592-476E-BFD6-AC25B5BE0F14}" srcOrd="1" destOrd="0" presId="urn:microsoft.com/office/officeart/2005/8/layout/process4"/>
    <dgm:cxn modelId="{1EBA81FF-FFF7-4BD8-A737-4DE0F598AF1C}" type="presParOf" srcId="{B0543E23-67EE-4D05-8E6D-9FD840B81AF8}" destId="{708BDB1F-BB86-43E6-A577-35F141372DA5}" srcOrd="2" destOrd="0" presId="urn:microsoft.com/office/officeart/2005/8/layout/process4"/>
    <dgm:cxn modelId="{D65E987A-9FD8-4692-AEEA-68ECBFBBE680}" type="presParOf" srcId="{708BDB1F-BB86-43E6-A577-35F141372DA5}" destId="{DBAF0527-1C06-43F5-B619-7BCCEF8B94A4}" srcOrd="0" destOrd="0" presId="urn:microsoft.com/office/officeart/2005/8/layout/process4"/>
    <dgm:cxn modelId="{C484A553-E9EA-4411-9CBB-E5407DE38A41}" type="presParOf" srcId="{708BDB1F-BB86-43E6-A577-35F141372DA5}" destId="{59CED369-E558-47FE-975D-E66CCB25A22F}" srcOrd="1" destOrd="0" presId="urn:microsoft.com/office/officeart/2005/8/layout/process4"/>
    <dgm:cxn modelId="{EC89E809-1E3A-4308-A5E6-7E2A0A67F2AB}" type="presParOf" srcId="{EF07D0AF-9013-476F-815E-74C9CAC43344}" destId="{344F7EE9-1BA0-4139-8521-42BCCC22DD64}" srcOrd="1" destOrd="0" presId="urn:microsoft.com/office/officeart/2005/8/layout/process4"/>
    <dgm:cxn modelId="{9E7479B8-C52D-4B20-B4A5-32F7491C76EA}" type="presParOf" srcId="{EF07D0AF-9013-476F-815E-74C9CAC43344}" destId="{F6D4F613-0493-4C33-8BE6-3BBF79577817}" srcOrd="2" destOrd="0" presId="urn:microsoft.com/office/officeart/2005/8/layout/process4"/>
    <dgm:cxn modelId="{DD85DFB8-F7BD-4B19-BC85-2FDF6107E43A}" type="presParOf" srcId="{F6D4F613-0493-4C33-8BE6-3BBF79577817}" destId="{2FF8E73C-D009-4F32-9C14-91B00CFB712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9A697F-6E9B-40CF-BF37-D5F8B7E915E7}" type="doc">
      <dgm:prSet loTypeId="urn:microsoft.com/office/officeart/2005/8/layout/process4" loCatId="process" qsTypeId="urn:microsoft.com/office/officeart/2005/8/quickstyle/simple2" qsCatId="simple" csTypeId="urn:microsoft.com/office/officeart/2005/8/colors/accent3_2" csCatId="accent3" phldr="1"/>
      <dgm:spPr/>
      <dgm:t>
        <a:bodyPr/>
        <a:lstStyle/>
        <a:p>
          <a:endParaRPr lang="en-US"/>
        </a:p>
      </dgm:t>
    </dgm:pt>
    <dgm:pt modelId="{E3BCDCB6-DA7D-4F91-A55F-378653C8CC0E}">
      <dgm:prSet/>
      <dgm:spPr/>
      <dgm:t>
        <a:bodyPr/>
        <a:lstStyle/>
        <a:p>
          <a:r>
            <a:rPr lang="nl-NL" b="0" i="0" baseline="0" dirty="0"/>
            <a:t>Het tucht-regime voor de zaal staat los van het veld. Tuchtzaken van voorgaand zaalseizoen worden niet overgedragen op dit seizoen met </a:t>
          </a:r>
          <a:r>
            <a:rPr lang="nl-NL" b="0" i="0" u="sng" baseline="0" dirty="0"/>
            <a:t>1 belangrijke uitzondering</a:t>
          </a:r>
          <a:r>
            <a:rPr lang="nl-NL" b="0" i="0" baseline="0" dirty="0"/>
            <a:t>:</a:t>
          </a:r>
          <a:r>
            <a:rPr lang="nl-NL" b="0" i="0" dirty="0"/>
            <a:t>​</a:t>
          </a:r>
          <a:endParaRPr lang="en-US" dirty="0"/>
        </a:p>
      </dgm:t>
    </dgm:pt>
    <dgm:pt modelId="{4DDE5617-31A5-4D79-95B4-04A371B52610}" type="parTrans" cxnId="{B4A72E13-B928-44B7-9A90-82F501E790CA}">
      <dgm:prSet/>
      <dgm:spPr/>
      <dgm:t>
        <a:bodyPr/>
        <a:lstStyle/>
        <a:p>
          <a:endParaRPr lang="en-US"/>
        </a:p>
      </dgm:t>
    </dgm:pt>
    <dgm:pt modelId="{B3DFCB8F-24C9-4EFB-BD5B-8B09CC9526AF}" type="sibTrans" cxnId="{B4A72E13-B928-44B7-9A90-82F501E790CA}">
      <dgm:prSet/>
      <dgm:spPr/>
      <dgm:t>
        <a:bodyPr/>
        <a:lstStyle/>
        <a:p>
          <a:endParaRPr lang="en-US"/>
        </a:p>
      </dgm:t>
    </dgm:pt>
    <dgm:pt modelId="{D8A89937-C0A6-4954-B9EB-44A228AF82EC}">
      <dgm:prSet/>
      <dgm:spPr/>
      <dgm:t>
        <a:bodyPr/>
        <a:lstStyle/>
        <a:p>
          <a:r>
            <a:rPr lang="nl-NL" b="1" i="1" baseline="0" dirty="0"/>
            <a:t>Een schorsing ten gevolge van behaalde kaarten in het vorige zaalseizoen die toen niet ten uitvoer kon worden gebracht (bv. omdat een speler kaart(en) pas aan einde seizoen kreeg) dient aan het begin van dit zaalseizoen uitgezeten te worden! </a:t>
          </a:r>
          <a:r>
            <a:rPr lang="nl-NL" b="0" i="1" dirty="0"/>
            <a:t>​</a:t>
          </a:r>
          <a:endParaRPr lang="en-US" dirty="0"/>
        </a:p>
      </dgm:t>
    </dgm:pt>
    <dgm:pt modelId="{4873DC1B-AA77-49FC-B7D8-CD68E86FFF52}" type="parTrans" cxnId="{1C3BFB8E-2560-4D97-9AE0-DDE0DB429884}">
      <dgm:prSet/>
      <dgm:spPr/>
      <dgm:t>
        <a:bodyPr/>
        <a:lstStyle/>
        <a:p>
          <a:endParaRPr lang="en-US"/>
        </a:p>
      </dgm:t>
    </dgm:pt>
    <dgm:pt modelId="{8400C451-A93C-47AE-823E-EFA5F30B513D}" type="sibTrans" cxnId="{1C3BFB8E-2560-4D97-9AE0-DDE0DB429884}">
      <dgm:prSet/>
      <dgm:spPr/>
      <dgm:t>
        <a:bodyPr/>
        <a:lstStyle/>
        <a:p>
          <a:endParaRPr lang="en-US"/>
        </a:p>
      </dgm:t>
    </dgm:pt>
    <dgm:pt modelId="{45510676-BD6F-4798-9AEB-84F79412DA45}">
      <dgm:prSet/>
      <dgm:spPr/>
      <dgm:t>
        <a:bodyPr/>
        <a:lstStyle/>
        <a:p>
          <a:r>
            <a:rPr lang="nl-NL" b="0" i="0" baseline="0" dirty="0"/>
            <a:t>Spelers/clubs zijn zelf verantwoordelijk voor het ten uitvoer leggen van de opgelegde straffen/schorsingen; een geschorste speler die toch meespeelt geldt als niet </a:t>
          </a:r>
          <a:r>
            <a:rPr lang="nl-NL" b="0" i="0" baseline="0" dirty="0">
              <a:latin typeface="Interstate BlackCondensed"/>
            </a:rPr>
            <a:t>speelgerechtigde</a:t>
          </a:r>
          <a:r>
            <a:rPr lang="nl-NL" b="0" i="0" baseline="0" dirty="0"/>
            <a:t> speler! Hierop is het boete-reglement van toepassing. Advies: controleer voor aanvang van de competitie!</a:t>
          </a:r>
          <a:r>
            <a:rPr lang="nl-NL" b="0" i="0" dirty="0"/>
            <a:t>​</a:t>
          </a:r>
          <a:endParaRPr lang="en-US" dirty="0"/>
        </a:p>
      </dgm:t>
    </dgm:pt>
    <dgm:pt modelId="{552EF656-FBB5-46F4-84ED-037D5CF12F63}" type="parTrans" cxnId="{76AEB330-8E0E-403A-849C-320B2098726A}">
      <dgm:prSet/>
      <dgm:spPr/>
      <dgm:t>
        <a:bodyPr/>
        <a:lstStyle/>
        <a:p>
          <a:endParaRPr lang="en-US"/>
        </a:p>
      </dgm:t>
    </dgm:pt>
    <dgm:pt modelId="{65114782-57F3-4FC9-9067-65BC983454CD}" type="sibTrans" cxnId="{76AEB330-8E0E-403A-849C-320B2098726A}">
      <dgm:prSet/>
      <dgm:spPr/>
      <dgm:t>
        <a:bodyPr/>
        <a:lstStyle/>
        <a:p>
          <a:endParaRPr lang="en-US"/>
        </a:p>
      </dgm:t>
    </dgm:pt>
    <dgm:pt modelId="{EF07D0AF-9013-476F-815E-74C9CAC43344}" type="pres">
      <dgm:prSet presAssocID="{739A697F-6E9B-40CF-BF37-D5F8B7E915E7}" presName="Name0" presStyleCnt="0">
        <dgm:presLayoutVars>
          <dgm:dir/>
          <dgm:animLvl val="lvl"/>
          <dgm:resizeHandles val="exact"/>
        </dgm:presLayoutVars>
      </dgm:prSet>
      <dgm:spPr/>
    </dgm:pt>
    <dgm:pt modelId="{B0543E23-67EE-4D05-8E6D-9FD840B81AF8}" type="pres">
      <dgm:prSet presAssocID="{D8A89937-C0A6-4954-B9EB-44A228AF82EC}" presName="boxAndChildren" presStyleCnt="0"/>
      <dgm:spPr/>
    </dgm:pt>
    <dgm:pt modelId="{587A2FBE-3884-4B5B-A394-3A6234113A2E}" type="pres">
      <dgm:prSet presAssocID="{D8A89937-C0A6-4954-B9EB-44A228AF82EC}" presName="parentTextBox" presStyleLbl="node1" presStyleIdx="0" presStyleCnt="2"/>
      <dgm:spPr/>
    </dgm:pt>
    <dgm:pt modelId="{BBBBBB01-1592-476E-BFD6-AC25B5BE0F14}" type="pres">
      <dgm:prSet presAssocID="{D8A89937-C0A6-4954-B9EB-44A228AF82EC}" presName="entireBox" presStyleLbl="node1" presStyleIdx="0" presStyleCnt="2"/>
      <dgm:spPr/>
    </dgm:pt>
    <dgm:pt modelId="{708BDB1F-BB86-43E6-A577-35F141372DA5}" type="pres">
      <dgm:prSet presAssocID="{D8A89937-C0A6-4954-B9EB-44A228AF82EC}" presName="descendantBox" presStyleCnt="0"/>
      <dgm:spPr/>
    </dgm:pt>
    <dgm:pt modelId="{DBAF0527-1C06-43F5-B619-7BCCEF8B94A4}" type="pres">
      <dgm:prSet presAssocID="{45510676-BD6F-4798-9AEB-84F79412DA45}" presName="childTextBox" presStyleLbl="fgAccFollowNode1" presStyleIdx="0" presStyleCnt="1">
        <dgm:presLayoutVars>
          <dgm:bulletEnabled val="1"/>
        </dgm:presLayoutVars>
      </dgm:prSet>
      <dgm:spPr/>
    </dgm:pt>
    <dgm:pt modelId="{344F7EE9-1BA0-4139-8521-42BCCC22DD64}" type="pres">
      <dgm:prSet presAssocID="{B3DFCB8F-24C9-4EFB-BD5B-8B09CC9526AF}" presName="sp" presStyleCnt="0"/>
      <dgm:spPr/>
    </dgm:pt>
    <dgm:pt modelId="{F6D4F613-0493-4C33-8BE6-3BBF79577817}" type="pres">
      <dgm:prSet presAssocID="{E3BCDCB6-DA7D-4F91-A55F-378653C8CC0E}" presName="arrowAndChildren" presStyleCnt="0"/>
      <dgm:spPr/>
    </dgm:pt>
    <dgm:pt modelId="{2FF8E73C-D009-4F32-9C14-91B00CFB7120}" type="pres">
      <dgm:prSet presAssocID="{E3BCDCB6-DA7D-4F91-A55F-378653C8CC0E}" presName="parentTextArrow" presStyleLbl="node1" presStyleIdx="1" presStyleCnt="2"/>
      <dgm:spPr/>
    </dgm:pt>
  </dgm:ptLst>
  <dgm:cxnLst>
    <dgm:cxn modelId="{05253C0B-27B5-4F44-A593-3A9A3151A53E}" type="presOf" srcId="{D8A89937-C0A6-4954-B9EB-44A228AF82EC}" destId="{BBBBBB01-1592-476E-BFD6-AC25B5BE0F14}" srcOrd="1" destOrd="0" presId="urn:microsoft.com/office/officeart/2005/8/layout/process4"/>
    <dgm:cxn modelId="{B4A72E13-B928-44B7-9A90-82F501E790CA}" srcId="{739A697F-6E9B-40CF-BF37-D5F8B7E915E7}" destId="{E3BCDCB6-DA7D-4F91-A55F-378653C8CC0E}" srcOrd="0" destOrd="0" parTransId="{4DDE5617-31A5-4D79-95B4-04A371B52610}" sibTransId="{B3DFCB8F-24C9-4EFB-BD5B-8B09CC9526AF}"/>
    <dgm:cxn modelId="{76AEB330-8E0E-403A-849C-320B2098726A}" srcId="{D8A89937-C0A6-4954-B9EB-44A228AF82EC}" destId="{45510676-BD6F-4798-9AEB-84F79412DA45}" srcOrd="0" destOrd="0" parTransId="{552EF656-FBB5-46F4-84ED-037D5CF12F63}" sibTransId="{65114782-57F3-4FC9-9067-65BC983454CD}"/>
    <dgm:cxn modelId="{CC4C383D-A4E0-4362-BF90-C9678BBCAE44}" type="presOf" srcId="{739A697F-6E9B-40CF-BF37-D5F8B7E915E7}" destId="{EF07D0AF-9013-476F-815E-74C9CAC43344}" srcOrd="0" destOrd="0" presId="urn:microsoft.com/office/officeart/2005/8/layout/process4"/>
    <dgm:cxn modelId="{CB32683F-F31E-4340-BCDF-0DB9BAB3F24E}" type="presOf" srcId="{45510676-BD6F-4798-9AEB-84F79412DA45}" destId="{DBAF0527-1C06-43F5-B619-7BCCEF8B94A4}" srcOrd="0" destOrd="0" presId="urn:microsoft.com/office/officeart/2005/8/layout/process4"/>
    <dgm:cxn modelId="{46299A84-3269-46AB-A9D8-A93B1CCFF7FF}" type="presOf" srcId="{E3BCDCB6-DA7D-4F91-A55F-378653C8CC0E}" destId="{2FF8E73C-D009-4F32-9C14-91B00CFB7120}" srcOrd="0" destOrd="0" presId="urn:microsoft.com/office/officeart/2005/8/layout/process4"/>
    <dgm:cxn modelId="{1C3BFB8E-2560-4D97-9AE0-DDE0DB429884}" srcId="{739A697F-6E9B-40CF-BF37-D5F8B7E915E7}" destId="{D8A89937-C0A6-4954-B9EB-44A228AF82EC}" srcOrd="1" destOrd="0" parTransId="{4873DC1B-AA77-49FC-B7D8-CD68E86FFF52}" sibTransId="{8400C451-A93C-47AE-823E-EFA5F30B513D}"/>
    <dgm:cxn modelId="{CC9912DF-3791-404B-9B7A-C16E667CE826}" type="presOf" srcId="{D8A89937-C0A6-4954-B9EB-44A228AF82EC}" destId="{587A2FBE-3884-4B5B-A394-3A6234113A2E}" srcOrd="0" destOrd="0" presId="urn:microsoft.com/office/officeart/2005/8/layout/process4"/>
    <dgm:cxn modelId="{763FC863-964C-41C0-B959-7945FAC5F9D1}" type="presParOf" srcId="{EF07D0AF-9013-476F-815E-74C9CAC43344}" destId="{B0543E23-67EE-4D05-8E6D-9FD840B81AF8}" srcOrd="0" destOrd="0" presId="urn:microsoft.com/office/officeart/2005/8/layout/process4"/>
    <dgm:cxn modelId="{69815861-159E-411E-9D41-47AE003DF0CA}" type="presParOf" srcId="{B0543E23-67EE-4D05-8E6D-9FD840B81AF8}" destId="{587A2FBE-3884-4B5B-A394-3A6234113A2E}" srcOrd="0" destOrd="0" presId="urn:microsoft.com/office/officeart/2005/8/layout/process4"/>
    <dgm:cxn modelId="{9AA59ED4-4CC5-4D1C-B903-F025D4F259EF}" type="presParOf" srcId="{B0543E23-67EE-4D05-8E6D-9FD840B81AF8}" destId="{BBBBBB01-1592-476E-BFD6-AC25B5BE0F14}" srcOrd="1" destOrd="0" presId="urn:microsoft.com/office/officeart/2005/8/layout/process4"/>
    <dgm:cxn modelId="{1EBA81FF-FFF7-4BD8-A737-4DE0F598AF1C}" type="presParOf" srcId="{B0543E23-67EE-4D05-8E6D-9FD840B81AF8}" destId="{708BDB1F-BB86-43E6-A577-35F141372DA5}" srcOrd="2" destOrd="0" presId="urn:microsoft.com/office/officeart/2005/8/layout/process4"/>
    <dgm:cxn modelId="{D65E987A-9FD8-4692-AEEA-68ECBFBBE680}" type="presParOf" srcId="{708BDB1F-BB86-43E6-A577-35F141372DA5}" destId="{DBAF0527-1C06-43F5-B619-7BCCEF8B94A4}" srcOrd="0" destOrd="0" presId="urn:microsoft.com/office/officeart/2005/8/layout/process4"/>
    <dgm:cxn modelId="{EC89E809-1E3A-4308-A5E6-7E2A0A67F2AB}" type="presParOf" srcId="{EF07D0AF-9013-476F-815E-74C9CAC43344}" destId="{344F7EE9-1BA0-4139-8521-42BCCC22DD64}" srcOrd="1" destOrd="0" presId="urn:microsoft.com/office/officeart/2005/8/layout/process4"/>
    <dgm:cxn modelId="{9E7479B8-C52D-4B20-B4A5-32F7491C76EA}" type="presParOf" srcId="{EF07D0AF-9013-476F-815E-74C9CAC43344}" destId="{F6D4F613-0493-4C33-8BE6-3BBF79577817}" srcOrd="2" destOrd="0" presId="urn:microsoft.com/office/officeart/2005/8/layout/process4"/>
    <dgm:cxn modelId="{DD85DFB8-F7BD-4B19-BC85-2FDF6107E43A}" type="presParOf" srcId="{F6D4F613-0493-4C33-8BE6-3BBF79577817}" destId="{2FF8E73C-D009-4F32-9C14-91B00CFB712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F1A514-D7FA-4568-8102-D02AFEA9EE87}" type="doc">
      <dgm:prSet loTypeId="urn:microsoft.com/office/officeart/2005/8/layout/default" loCatId="list" qsTypeId="urn:microsoft.com/office/officeart/2005/8/quickstyle/simple4" qsCatId="simple" csTypeId="urn:microsoft.com/office/officeart/2005/8/colors/accent3_2" csCatId="accent3"/>
      <dgm:spPr/>
      <dgm:t>
        <a:bodyPr/>
        <a:lstStyle/>
        <a:p>
          <a:endParaRPr lang="en-US"/>
        </a:p>
      </dgm:t>
    </dgm:pt>
    <dgm:pt modelId="{A1B6A989-1758-405B-96B4-243A019E5C03}">
      <dgm:prSet/>
      <dgm:spPr/>
      <dgm:t>
        <a:bodyPr/>
        <a:lstStyle/>
        <a:p>
          <a:r>
            <a:rPr lang="nl-NL" dirty="0"/>
            <a:t>De zaalleiding bestaat uit twee personen: 1 persoon wedstrijdtafel en 1 persoon in &amp; om </a:t>
          </a:r>
          <a:r>
            <a:rPr lang="nl-NL" dirty="0">
              <a:latin typeface="Interstate BlackCondensed"/>
            </a:rPr>
            <a:t>zaal</a:t>
          </a:r>
          <a:endParaRPr lang="nl-NL" dirty="0"/>
        </a:p>
      </dgm:t>
    </dgm:pt>
    <dgm:pt modelId="{A6729CEC-F576-4061-8413-BA147AF6899C}" type="parTrans" cxnId="{8A70DCE1-90E1-4292-9477-F615CF468BD7}">
      <dgm:prSet/>
      <dgm:spPr/>
      <dgm:t>
        <a:bodyPr/>
        <a:lstStyle/>
        <a:p>
          <a:endParaRPr lang="en-US"/>
        </a:p>
      </dgm:t>
    </dgm:pt>
    <dgm:pt modelId="{FA753C54-C19E-4654-A608-33FC7F6DB022}" type="sibTrans" cxnId="{8A70DCE1-90E1-4292-9477-F615CF468BD7}">
      <dgm:prSet/>
      <dgm:spPr/>
      <dgm:t>
        <a:bodyPr/>
        <a:lstStyle/>
        <a:p>
          <a:endParaRPr lang="en-US"/>
        </a:p>
      </dgm:t>
    </dgm:pt>
    <dgm:pt modelId="{5DEA0B1D-717C-40A6-99E5-A298BED3E7F9}">
      <dgm:prSet/>
      <dgm:spPr/>
      <dgm:t>
        <a:bodyPr/>
        <a:lstStyle/>
        <a:p>
          <a:pPr rtl="0"/>
          <a:r>
            <a:rPr lang="nl-NL" dirty="0">
              <a:latin typeface="Interstate BlackCondensed"/>
            </a:rPr>
            <a:t>Zorgt ervoor de wedstrijden exact</a:t>
          </a:r>
          <a:r>
            <a:rPr lang="nl-NL" dirty="0"/>
            <a:t> op tijd beginnen, bewaken van de tijd, bijhouden scorebord </a:t>
          </a:r>
          <a:endParaRPr lang="en-US" dirty="0"/>
        </a:p>
      </dgm:t>
    </dgm:pt>
    <dgm:pt modelId="{036D0188-6421-464C-9400-11EFA6D273B5}" type="parTrans" cxnId="{E1C35B26-406C-4EC3-813B-A0AFFC09A1C5}">
      <dgm:prSet/>
      <dgm:spPr/>
      <dgm:t>
        <a:bodyPr/>
        <a:lstStyle/>
        <a:p>
          <a:endParaRPr lang="en-US"/>
        </a:p>
      </dgm:t>
    </dgm:pt>
    <dgm:pt modelId="{0CEC9DAC-DC33-4DFD-8B16-EA6A6EB2B3A1}" type="sibTrans" cxnId="{E1C35B26-406C-4EC3-813B-A0AFFC09A1C5}">
      <dgm:prSet/>
      <dgm:spPr/>
      <dgm:t>
        <a:bodyPr/>
        <a:lstStyle/>
        <a:p>
          <a:endParaRPr lang="en-US"/>
        </a:p>
      </dgm:t>
    </dgm:pt>
    <dgm:pt modelId="{276B375B-F196-4077-9295-C8E307C12A2E}">
      <dgm:prSet/>
      <dgm:spPr/>
      <dgm:t>
        <a:bodyPr/>
        <a:lstStyle/>
        <a:p>
          <a:pPr rtl="0"/>
          <a:r>
            <a:rPr lang="nl-NL" dirty="0">
              <a:latin typeface="Interstate BlackCondensed"/>
            </a:rPr>
            <a:t>De tijd</a:t>
          </a:r>
          <a:r>
            <a:rPr lang="nl-NL" dirty="0"/>
            <a:t> wordt </a:t>
          </a:r>
          <a:r>
            <a:rPr lang="nl-NL" b="1" dirty="0"/>
            <a:t>nooit</a:t>
          </a:r>
          <a:r>
            <a:rPr lang="nl-NL" dirty="0"/>
            <a:t> stil gezet, ook niet bij blessures (van welke aard dan ook), kaarten of strafballen </a:t>
          </a:r>
          <a:endParaRPr lang="en-US" dirty="0"/>
        </a:p>
      </dgm:t>
    </dgm:pt>
    <dgm:pt modelId="{ED77FD39-B17F-47E6-BC02-72FAF4DBACD6}" type="parTrans" cxnId="{32EC6655-C5AF-4896-8118-EDB6E40B8A78}">
      <dgm:prSet/>
      <dgm:spPr/>
      <dgm:t>
        <a:bodyPr/>
        <a:lstStyle/>
        <a:p>
          <a:endParaRPr lang="en-US"/>
        </a:p>
      </dgm:t>
    </dgm:pt>
    <dgm:pt modelId="{8A863E70-2FAE-40E1-99A3-07FC72221432}" type="sibTrans" cxnId="{32EC6655-C5AF-4896-8118-EDB6E40B8A78}">
      <dgm:prSet/>
      <dgm:spPr/>
      <dgm:t>
        <a:bodyPr/>
        <a:lstStyle/>
        <a:p>
          <a:endParaRPr lang="en-US"/>
        </a:p>
      </dgm:t>
    </dgm:pt>
    <dgm:pt modelId="{A4F9899D-0065-41B5-B0F1-894A2803897B}">
      <dgm:prSet/>
      <dgm:spPr/>
      <dgm:t>
        <a:bodyPr/>
        <a:lstStyle/>
        <a:p>
          <a:r>
            <a:rPr lang="nl-NL" dirty="0"/>
            <a:t>Worden de vastgestelde aanvangstijden in een blok niet gehaald, dan moet de zaalleiding de duur van de wedstrijden inkorten, zodat de vastgestelde eindtijd alsnog wordt gerealiseerd</a:t>
          </a:r>
          <a:endParaRPr lang="en-US" dirty="0"/>
        </a:p>
      </dgm:t>
    </dgm:pt>
    <dgm:pt modelId="{E5E95271-D03D-4F91-B518-C1B25D8E1EAD}" type="parTrans" cxnId="{4670501F-1D04-4117-B48C-EE8D239ED6C5}">
      <dgm:prSet/>
      <dgm:spPr/>
      <dgm:t>
        <a:bodyPr/>
        <a:lstStyle/>
        <a:p>
          <a:endParaRPr lang="en-US"/>
        </a:p>
      </dgm:t>
    </dgm:pt>
    <dgm:pt modelId="{F782DB2F-6FD6-45A0-B250-19FCD078D425}" type="sibTrans" cxnId="{4670501F-1D04-4117-B48C-EE8D239ED6C5}">
      <dgm:prSet/>
      <dgm:spPr/>
      <dgm:t>
        <a:bodyPr/>
        <a:lstStyle/>
        <a:p>
          <a:endParaRPr lang="en-US"/>
        </a:p>
      </dgm:t>
    </dgm:pt>
    <dgm:pt modelId="{CE7D79F3-15DA-4E4B-88DF-EACC79F34477}">
      <dgm:prSet/>
      <dgm:spPr/>
      <dgm:t>
        <a:bodyPr/>
        <a:lstStyle/>
        <a:p>
          <a:r>
            <a:rPr lang="nl-NL" dirty="0"/>
            <a:t>Geen shake-hands omwille van de tijd </a:t>
          </a:r>
          <a:endParaRPr lang="en-US" dirty="0"/>
        </a:p>
      </dgm:t>
    </dgm:pt>
    <dgm:pt modelId="{DFB05032-6F35-4669-83F0-938017C78657}" type="parTrans" cxnId="{180ED108-4EF1-4C7A-82F3-A7FF7403ABD3}">
      <dgm:prSet/>
      <dgm:spPr/>
      <dgm:t>
        <a:bodyPr/>
        <a:lstStyle/>
        <a:p>
          <a:endParaRPr lang="en-US"/>
        </a:p>
      </dgm:t>
    </dgm:pt>
    <dgm:pt modelId="{9BCE2DAC-FDD9-4E74-85C1-534FF80FC160}" type="sibTrans" cxnId="{180ED108-4EF1-4C7A-82F3-A7FF7403ABD3}">
      <dgm:prSet/>
      <dgm:spPr/>
      <dgm:t>
        <a:bodyPr/>
        <a:lstStyle/>
        <a:p>
          <a:endParaRPr lang="en-US"/>
        </a:p>
      </dgm:t>
    </dgm:pt>
    <dgm:pt modelId="{56560C68-2EE5-4F22-8400-9546B620BBAC}">
      <dgm:prSet/>
      <dgm:spPr/>
      <dgm:t>
        <a:bodyPr/>
        <a:lstStyle/>
        <a:p>
          <a:r>
            <a:rPr lang="nl-NL" dirty="0"/>
            <a:t>Toezien dat alle keepers zaalbandjes gebruiken </a:t>
          </a:r>
          <a:endParaRPr lang="en-US" dirty="0"/>
        </a:p>
      </dgm:t>
    </dgm:pt>
    <dgm:pt modelId="{A366E653-7B20-4EE4-8744-FE561EBBC7EE}" type="parTrans" cxnId="{86A9DC50-B521-48F0-9C85-998B1DB1175E}">
      <dgm:prSet/>
      <dgm:spPr/>
      <dgm:t>
        <a:bodyPr/>
        <a:lstStyle/>
        <a:p>
          <a:endParaRPr lang="en-US"/>
        </a:p>
      </dgm:t>
    </dgm:pt>
    <dgm:pt modelId="{7213D5B3-FA8C-4C70-ABF8-D38A8CB1141D}" type="sibTrans" cxnId="{86A9DC50-B521-48F0-9C85-998B1DB1175E}">
      <dgm:prSet/>
      <dgm:spPr/>
      <dgm:t>
        <a:bodyPr/>
        <a:lstStyle/>
        <a:p>
          <a:endParaRPr lang="en-US"/>
        </a:p>
      </dgm:t>
    </dgm:pt>
    <dgm:pt modelId="{4E5745D8-33DE-44EC-A829-94C4438B6B42}">
      <dgm:prSet/>
      <dgm:spPr/>
      <dgm:t>
        <a:bodyPr/>
        <a:lstStyle/>
        <a:p>
          <a:r>
            <a:rPr lang="nl-NL" dirty="0"/>
            <a:t>Teams instrueren over neerleggen/opruimen balken (indien van toepassing) </a:t>
          </a:r>
          <a:endParaRPr lang="en-US" dirty="0"/>
        </a:p>
      </dgm:t>
    </dgm:pt>
    <dgm:pt modelId="{537F47C1-5AAD-431D-90EE-C9CEEDA0F045}" type="parTrans" cxnId="{277DAB94-356B-473F-B71E-A0A36F05F0B8}">
      <dgm:prSet/>
      <dgm:spPr/>
      <dgm:t>
        <a:bodyPr/>
        <a:lstStyle/>
        <a:p>
          <a:endParaRPr lang="en-US"/>
        </a:p>
      </dgm:t>
    </dgm:pt>
    <dgm:pt modelId="{A5D2FB0F-3E9F-4F09-9B09-2FE05C81DBAD}" type="sibTrans" cxnId="{277DAB94-356B-473F-B71E-A0A36F05F0B8}">
      <dgm:prSet/>
      <dgm:spPr/>
      <dgm:t>
        <a:bodyPr/>
        <a:lstStyle/>
        <a:p>
          <a:endParaRPr lang="en-US"/>
        </a:p>
      </dgm:t>
    </dgm:pt>
    <dgm:pt modelId="{5FD99177-D777-4681-9118-4498CDCBBD9B}">
      <dgm:prSet/>
      <dgm:spPr/>
      <dgm:t>
        <a:bodyPr/>
        <a:lstStyle/>
        <a:p>
          <a:r>
            <a:rPr lang="nl-NL" dirty="0"/>
            <a:t>Verantwoordelijk voor het gedrag van de teams, inclusief opruimen na afloop</a:t>
          </a:r>
          <a:endParaRPr lang="en-US" dirty="0"/>
        </a:p>
      </dgm:t>
    </dgm:pt>
    <dgm:pt modelId="{86E36D4A-6010-4703-AA12-C98DA26B5F1F}" type="parTrans" cxnId="{0C40DC10-A297-460B-BE43-B7BEA0B52358}">
      <dgm:prSet/>
      <dgm:spPr/>
      <dgm:t>
        <a:bodyPr/>
        <a:lstStyle/>
        <a:p>
          <a:endParaRPr lang="en-US"/>
        </a:p>
      </dgm:t>
    </dgm:pt>
    <dgm:pt modelId="{5943FD3F-A87A-407E-B244-952FF929B5BB}" type="sibTrans" cxnId="{0C40DC10-A297-460B-BE43-B7BEA0B52358}">
      <dgm:prSet/>
      <dgm:spPr/>
      <dgm:t>
        <a:bodyPr/>
        <a:lstStyle/>
        <a:p>
          <a:endParaRPr lang="en-US"/>
        </a:p>
      </dgm:t>
    </dgm:pt>
    <dgm:pt modelId="{CA99B5C6-107D-43AF-9128-14FFE770A764}">
      <dgm:prSet/>
      <dgm:spPr/>
      <dgm:t>
        <a:bodyPr/>
        <a:lstStyle/>
        <a:p>
          <a:r>
            <a:rPr lang="nl-NL" dirty="0"/>
            <a:t>Het team dat zaalleiding heeft staat bij de wedstrijdgegevens in Match Center. Je hebt altijd zaalleiding voor het gehele 2-luik of 3-luik.</a:t>
          </a:r>
          <a:endParaRPr lang="en-US" dirty="0"/>
        </a:p>
      </dgm:t>
    </dgm:pt>
    <dgm:pt modelId="{6963610E-97AD-4E87-AF44-09E3958B69F5}" type="parTrans" cxnId="{940C8845-F6C0-4B87-8337-7F493349AF4F}">
      <dgm:prSet/>
      <dgm:spPr/>
      <dgm:t>
        <a:bodyPr/>
        <a:lstStyle/>
        <a:p>
          <a:endParaRPr lang="en-US"/>
        </a:p>
      </dgm:t>
    </dgm:pt>
    <dgm:pt modelId="{6E29CD7F-CA1D-4443-85D2-7D1BB489AF95}" type="sibTrans" cxnId="{940C8845-F6C0-4B87-8337-7F493349AF4F}">
      <dgm:prSet/>
      <dgm:spPr/>
      <dgm:t>
        <a:bodyPr/>
        <a:lstStyle/>
        <a:p>
          <a:endParaRPr lang="en-US"/>
        </a:p>
      </dgm:t>
    </dgm:pt>
    <dgm:pt modelId="{9D236BE3-7B17-43F6-908B-CA90877E1A62}">
      <dgm:prSet/>
      <dgm:spPr/>
      <dgm:t>
        <a:bodyPr/>
        <a:lstStyle/>
        <a:p>
          <a:r>
            <a:rPr lang="nl-NL" u="sng" dirty="0"/>
            <a:t>Let op: </a:t>
          </a:r>
          <a:r>
            <a:rPr lang="nl-NL" dirty="0"/>
            <a:t>de zaalleiding dient, net als de spelers, het juiste schoeisel aan te hebben in de zalen. Ook voor hen geldt dat schoenen die beschadigingen of strepen op de speelvloer kunnen achterlaten verboden zijn, zorg voor zaalschoenen.</a:t>
          </a:r>
          <a:endParaRPr lang="en-US" dirty="0"/>
        </a:p>
      </dgm:t>
    </dgm:pt>
    <dgm:pt modelId="{F770055A-7DBA-4341-A232-4BB2656800ED}" type="parTrans" cxnId="{E9C938F3-BF14-4741-8CD9-7266C03AA13D}">
      <dgm:prSet/>
      <dgm:spPr/>
      <dgm:t>
        <a:bodyPr/>
        <a:lstStyle/>
        <a:p>
          <a:endParaRPr lang="en-US"/>
        </a:p>
      </dgm:t>
    </dgm:pt>
    <dgm:pt modelId="{747F0EE6-E46D-4831-A0C2-FEA69A47011A}" type="sibTrans" cxnId="{E9C938F3-BF14-4741-8CD9-7266C03AA13D}">
      <dgm:prSet/>
      <dgm:spPr/>
      <dgm:t>
        <a:bodyPr/>
        <a:lstStyle/>
        <a:p>
          <a:endParaRPr lang="en-US"/>
        </a:p>
      </dgm:t>
    </dgm:pt>
    <dgm:pt modelId="{6DF9BFC7-4AB7-492A-B571-7AABEC79CCAD}" type="pres">
      <dgm:prSet presAssocID="{E7F1A514-D7FA-4568-8102-D02AFEA9EE87}" presName="diagram" presStyleCnt="0">
        <dgm:presLayoutVars>
          <dgm:dir/>
          <dgm:resizeHandles val="exact"/>
        </dgm:presLayoutVars>
      </dgm:prSet>
      <dgm:spPr/>
    </dgm:pt>
    <dgm:pt modelId="{C8548151-EC95-4733-9162-2E963DB44CAE}" type="pres">
      <dgm:prSet presAssocID="{A1B6A989-1758-405B-96B4-243A019E5C03}" presName="node" presStyleLbl="node1" presStyleIdx="0" presStyleCnt="10">
        <dgm:presLayoutVars>
          <dgm:bulletEnabled val="1"/>
        </dgm:presLayoutVars>
      </dgm:prSet>
      <dgm:spPr/>
    </dgm:pt>
    <dgm:pt modelId="{B1832841-EB4E-448B-BE76-4FB8D39193ED}" type="pres">
      <dgm:prSet presAssocID="{FA753C54-C19E-4654-A608-33FC7F6DB022}" presName="sibTrans" presStyleCnt="0"/>
      <dgm:spPr/>
    </dgm:pt>
    <dgm:pt modelId="{DC910775-A1EE-4C20-B821-BE49BEA77E4B}" type="pres">
      <dgm:prSet presAssocID="{5DEA0B1D-717C-40A6-99E5-A298BED3E7F9}" presName="node" presStyleLbl="node1" presStyleIdx="1" presStyleCnt="10">
        <dgm:presLayoutVars>
          <dgm:bulletEnabled val="1"/>
        </dgm:presLayoutVars>
      </dgm:prSet>
      <dgm:spPr/>
    </dgm:pt>
    <dgm:pt modelId="{395D4C23-A6F6-4CBB-8E3F-50A5F6423A54}" type="pres">
      <dgm:prSet presAssocID="{0CEC9DAC-DC33-4DFD-8B16-EA6A6EB2B3A1}" presName="sibTrans" presStyleCnt="0"/>
      <dgm:spPr/>
    </dgm:pt>
    <dgm:pt modelId="{31008C94-CFB8-4CD8-BE73-DDD4BE75AB4A}" type="pres">
      <dgm:prSet presAssocID="{276B375B-F196-4077-9295-C8E307C12A2E}" presName="node" presStyleLbl="node1" presStyleIdx="2" presStyleCnt="10">
        <dgm:presLayoutVars>
          <dgm:bulletEnabled val="1"/>
        </dgm:presLayoutVars>
      </dgm:prSet>
      <dgm:spPr/>
    </dgm:pt>
    <dgm:pt modelId="{74346CFB-7BA8-4D59-8114-544B30F49C7D}" type="pres">
      <dgm:prSet presAssocID="{8A863E70-2FAE-40E1-99A3-07FC72221432}" presName="sibTrans" presStyleCnt="0"/>
      <dgm:spPr/>
    </dgm:pt>
    <dgm:pt modelId="{F936E18E-47DA-493D-AD50-054E5C74F23C}" type="pres">
      <dgm:prSet presAssocID="{A4F9899D-0065-41B5-B0F1-894A2803897B}" presName="node" presStyleLbl="node1" presStyleIdx="3" presStyleCnt="10">
        <dgm:presLayoutVars>
          <dgm:bulletEnabled val="1"/>
        </dgm:presLayoutVars>
      </dgm:prSet>
      <dgm:spPr/>
    </dgm:pt>
    <dgm:pt modelId="{55481B14-52E3-4697-9B0D-C4CB0D54B7BE}" type="pres">
      <dgm:prSet presAssocID="{F782DB2F-6FD6-45A0-B250-19FCD078D425}" presName="sibTrans" presStyleCnt="0"/>
      <dgm:spPr/>
    </dgm:pt>
    <dgm:pt modelId="{E6637E87-C46E-4BDA-8D4C-92427671AF26}" type="pres">
      <dgm:prSet presAssocID="{CE7D79F3-15DA-4E4B-88DF-EACC79F34477}" presName="node" presStyleLbl="node1" presStyleIdx="4" presStyleCnt="10">
        <dgm:presLayoutVars>
          <dgm:bulletEnabled val="1"/>
        </dgm:presLayoutVars>
      </dgm:prSet>
      <dgm:spPr/>
    </dgm:pt>
    <dgm:pt modelId="{AD2B8645-78CE-45E6-B8C5-C72E67AEE781}" type="pres">
      <dgm:prSet presAssocID="{9BCE2DAC-FDD9-4E74-85C1-534FF80FC160}" presName="sibTrans" presStyleCnt="0"/>
      <dgm:spPr/>
    </dgm:pt>
    <dgm:pt modelId="{13375966-6D84-453C-BFD6-B9B2492FC027}" type="pres">
      <dgm:prSet presAssocID="{56560C68-2EE5-4F22-8400-9546B620BBAC}" presName="node" presStyleLbl="node1" presStyleIdx="5" presStyleCnt="10">
        <dgm:presLayoutVars>
          <dgm:bulletEnabled val="1"/>
        </dgm:presLayoutVars>
      </dgm:prSet>
      <dgm:spPr/>
    </dgm:pt>
    <dgm:pt modelId="{07BE3818-5E33-49A3-AB95-691840B817F0}" type="pres">
      <dgm:prSet presAssocID="{7213D5B3-FA8C-4C70-ABF8-D38A8CB1141D}" presName="sibTrans" presStyleCnt="0"/>
      <dgm:spPr/>
    </dgm:pt>
    <dgm:pt modelId="{F46C72DB-6EFE-4181-87DE-E889A2F0DF1E}" type="pres">
      <dgm:prSet presAssocID="{4E5745D8-33DE-44EC-A829-94C4438B6B42}" presName="node" presStyleLbl="node1" presStyleIdx="6" presStyleCnt="10">
        <dgm:presLayoutVars>
          <dgm:bulletEnabled val="1"/>
        </dgm:presLayoutVars>
      </dgm:prSet>
      <dgm:spPr/>
    </dgm:pt>
    <dgm:pt modelId="{57C9E0DB-379C-42E6-B70A-50FB6BAE9090}" type="pres">
      <dgm:prSet presAssocID="{A5D2FB0F-3E9F-4F09-9B09-2FE05C81DBAD}" presName="sibTrans" presStyleCnt="0"/>
      <dgm:spPr/>
    </dgm:pt>
    <dgm:pt modelId="{AFA36525-35F3-4FB0-8B9C-C8AF5B0A0E9E}" type="pres">
      <dgm:prSet presAssocID="{5FD99177-D777-4681-9118-4498CDCBBD9B}" presName="node" presStyleLbl="node1" presStyleIdx="7" presStyleCnt="10">
        <dgm:presLayoutVars>
          <dgm:bulletEnabled val="1"/>
        </dgm:presLayoutVars>
      </dgm:prSet>
      <dgm:spPr/>
    </dgm:pt>
    <dgm:pt modelId="{EF508C3D-D391-4838-9089-D50996C1EFE2}" type="pres">
      <dgm:prSet presAssocID="{5943FD3F-A87A-407E-B244-952FF929B5BB}" presName="sibTrans" presStyleCnt="0"/>
      <dgm:spPr/>
    </dgm:pt>
    <dgm:pt modelId="{CD37F457-26FA-42D4-8918-56D8052BBC54}" type="pres">
      <dgm:prSet presAssocID="{CA99B5C6-107D-43AF-9128-14FFE770A764}" presName="node" presStyleLbl="node1" presStyleIdx="8" presStyleCnt="10">
        <dgm:presLayoutVars>
          <dgm:bulletEnabled val="1"/>
        </dgm:presLayoutVars>
      </dgm:prSet>
      <dgm:spPr/>
    </dgm:pt>
    <dgm:pt modelId="{C0CFB7E2-D172-473A-9435-0361438237B9}" type="pres">
      <dgm:prSet presAssocID="{6E29CD7F-CA1D-4443-85D2-7D1BB489AF95}" presName="sibTrans" presStyleCnt="0"/>
      <dgm:spPr/>
    </dgm:pt>
    <dgm:pt modelId="{EC697143-4651-424F-A1E9-E941DD41CAF2}" type="pres">
      <dgm:prSet presAssocID="{9D236BE3-7B17-43F6-908B-CA90877E1A62}" presName="node" presStyleLbl="node1" presStyleIdx="9" presStyleCnt="10">
        <dgm:presLayoutVars>
          <dgm:bulletEnabled val="1"/>
        </dgm:presLayoutVars>
      </dgm:prSet>
      <dgm:spPr/>
    </dgm:pt>
  </dgm:ptLst>
  <dgm:cxnLst>
    <dgm:cxn modelId="{180ED108-4EF1-4C7A-82F3-A7FF7403ABD3}" srcId="{E7F1A514-D7FA-4568-8102-D02AFEA9EE87}" destId="{CE7D79F3-15DA-4E4B-88DF-EACC79F34477}" srcOrd="4" destOrd="0" parTransId="{DFB05032-6F35-4669-83F0-938017C78657}" sibTransId="{9BCE2DAC-FDD9-4E74-85C1-534FF80FC160}"/>
    <dgm:cxn modelId="{0C40DC10-A297-460B-BE43-B7BEA0B52358}" srcId="{E7F1A514-D7FA-4568-8102-D02AFEA9EE87}" destId="{5FD99177-D777-4681-9118-4498CDCBBD9B}" srcOrd="7" destOrd="0" parTransId="{86E36D4A-6010-4703-AA12-C98DA26B5F1F}" sibTransId="{5943FD3F-A87A-407E-B244-952FF929B5BB}"/>
    <dgm:cxn modelId="{4670501F-1D04-4117-B48C-EE8D239ED6C5}" srcId="{E7F1A514-D7FA-4568-8102-D02AFEA9EE87}" destId="{A4F9899D-0065-41B5-B0F1-894A2803897B}" srcOrd="3" destOrd="0" parTransId="{E5E95271-D03D-4F91-B518-C1B25D8E1EAD}" sibTransId="{F782DB2F-6FD6-45A0-B250-19FCD078D425}"/>
    <dgm:cxn modelId="{E1C35B26-406C-4EC3-813B-A0AFFC09A1C5}" srcId="{E7F1A514-D7FA-4568-8102-D02AFEA9EE87}" destId="{5DEA0B1D-717C-40A6-99E5-A298BED3E7F9}" srcOrd="1" destOrd="0" parTransId="{036D0188-6421-464C-9400-11EFA6D273B5}" sibTransId="{0CEC9DAC-DC33-4DFD-8B16-EA6A6EB2B3A1}"/>
    <dgm:cxn modelId="{E6A1B55D-1C4C-42EE-ADAF-AB517F0C3A87}" type="presOf" srcId="{CA99B5C6-107D-43AF-9128-14FFE770A764}" destId="{CD37F457-26FA-42D4-8918-56D8052BBC54}" srcOrd="0" destOrd="0" presId="urn:microsoft.com/office/officeart/2005/8/layout/default"/>
    <dgm:cxn modelId="{940C8845-F6C0-4B87-8337-7F493349AF4F}" srcId="{E7F1A514-D7FA-4568-8102-D02AFEA9EE87}" destId="{CA99B5C6-107D-43AF-9128-14FFE770A764}" srcOrd="8" destOrd="0" parTransId="{6963610E-97AD-4E87-AF44-09E3958B69F5}" sibTransId="{6E29CD7F-CA1D-4443-85D2-7D1BB489AF95}"/>
    <dgm:cxn modelId="{86A9DC50-B521-48F0-9C85-998B1DB1175E}" srcId="{E7F1A514-D7FA-4568-8102-D02AFEA9EE87}" destId="{56560C68-2EE5-4F22-8400-9546B620BBAC}" srcOrd="5" destOrd="0" parTransId="{A366E653-7B20-4EE4-8744-FE561EBBC7EE}" sibTransId="{7213D5B3-FA8C-4C70-ABF8-D38A8CB1141D}"/>
    <dgm:cxn modelId="{32EC6655-C5AF-4896-8118-EDB6E40B8A78}" srcId="{E7F1A514-D7FA-4568-8102-D02AFEA9EE87}" destId="{276B375B-F196-4077-9295-C8E307C12A2E}" srcOrd="2" destOrd="0" parTransId="{ED77FD39-B17F-47E6-BC02-72FAF4DBACD6}" sibTransId="{8A863E70-2FAE-40E1-99A3-07FC72221432}"/>
    <dgm:cxn modelId="{91711A56-79F1-4BD6-A24F-912E620B113E}" type="presOf" srcId="{CE7D79F3-15DA-4E4B-88DF-EACC79F34477}" destId="{E6637E87-C46E-4BDA-8D4C-92427671AF26}" srcOrd="0" destOrd="0" presId="urn:microsoft.com/office/officeart/2005/8/layout/default"/>
    <dgm:cxn modelId="{E96FB181-3F8D-45BB-B7DE-BA61C1C74A51}" type="presOf" srcId="{E7F1A514-D7FA-4568-8102-D02AFEA9EE87}" destId="{6DF9BFC7-4AB7-492A-B571-7AABEC79CCAD}" srcOrd="0" destOrd="0" presId="urn:microsoft.com/office/officeart/2005/8/layout/default"/>
    <dgm:cxn modelId="{277DAB94-356B-473F-B71E-A0A36F05F0B8}" srcId="{E7F1A514-D7FA-4568-8102-D02AFEA9EE87}" destId="{4E5745D8-33DE-44EC-A829-94C4438B6B42}" srcOrd="6" destOrd="0" parTransId="{537F47C1-5AAD-431D-90EE-C9CEEDA0F045}" sibTransId="{A5D2FB0F-3E9F-4F09-9B09-2FE05C81DBAD}"/>
    <dgm:cxn modelId="{0863C1AB-BD29-4099-927D-7AB86964024A}" type="presOf" srcId="{5FD99177-D777-4681-9118-4498CDCBBD9B}" destId="{AFA36525-35F3-4FB0-8B9C-C8AF5B0A0E9E}" srcOrd="0" destOrd="0" presId="urn:microsoft.com/office/officeart/2005/8/layout/default"/>
    <dgm:cxn modelId="{57C2BFBD-48D1-40C8-932E-AA250BAD13D2}" type="presOf" srcId="{56560C68-2EE5-4F22-8400-9546B620BBAC}" destId="{13375966-6D84-453C-BFD6-B9B2492FC027}" srcOrd="0" destOrd="0" presId="urn:microsoft.com/office/officeart/2005/8/layout/default"/>
    <dgm:cxn modelId="{A51D8FCF-63C4-4F7D-A1BD-46CA42E6852B}" type="presOf" srcId="{A4F9899D-0065-41B5-B0F1-894A2803897B}" destId="{F936E18E-47DA-493D-AD50-054E5C74F23C}" srcOrd="0" destOrd="0" presId="urn:microsoft.com/office/officeart/2005/8/layout/default"/>
    <dgm:cxn modelId="{15E8A1CF-CC1C-4863-B107-6B6DAC755A1C}" type="presOf" srcId="{5DEA0B1D-717C-40A6-99E5-A298BED3E7F9}" destId="{DC910775-A1EE-4C20-B821-BE49BEA77E4B}" srcOrd="0" destOrd="0" presId="urn:microsoft.com/office/officeart/2005/8/layout/default"/>
    <dgm:cxn modelId="{88BABDD0-FAE7-4C72-8554-61367092D2B5}" type="presOf" srcId="{276B375B-F196-4077-9295-C8E307C12A2E}" destId="{31008C94-CFB8-4CD8-BE73-DDD4BE75AB4A}" srcOrd="0" destOrd="0" presId="urn:microsoft.com/office/officeart/2005/8/layout/default"/>
    <dgm:cxn modelId="{C2B4FDD4-F81A-4ECA-8FF8-85B5ACFB8D02}" type="presOf" srcId="{4E5745D8-33DE-44EC-A829-94C4438B6B42}" destId="{F46C72DB-6EFE-4181-87DE-E889A2F0DF1E}" srcOrd="0" destOrd="0" presId="urn:microsoft.com/office/officeart/2005/8/layout/default"/>
    <dgm:cxn modelId="{8A70DCE1-90E1-4292-9477-F615CF468BD7}" srcId="{E7F1A514-D7FA-4568-8102-D02AFEA9EE87}" destId="{A1B6A989-1758-405B-96B4-243A019E5C03}" srcOrd="0" destOrd="0" parTransId="{A6729CEC-F576-4061-8413-BA147AF6899C}" sibTransId="{FA753C54-C19E-4654-A608-33FC7F6DB022}"/>
    <dgm:cxn modelId="{E9C938F3-BF14-4741-8CD9-7266C03AA13D}" srcId="{E7F1A514-D7FA-4568-8102-D02AFEA9EE87}" destId="{9D236BE3-7B17-43F6-908B-CA90877E1A62}" srcOrd="9" destOrd="0" parTransId="{F770055A-7DBA-4341-A232-4BB2656800ED}" sibTransId="{747F0EE6-E46D-4831-A0C2-FEA69A47011A}"/>
    <dgm:cxn modelId="{17FDC5F3-8E36-4290-AFFA-FEA53B48B129}" type="presOf" srcId="{A1B6A989-1758-405B-96B4-243A019E5C03}" destId="{C8548151-EC95-4733-9162-2E963DB44CAE}" srcOrd="0" destOrd="0" presId="urn:microsoft.com/office/officeart/2005/8/layout/default"/>
    <dgm:cxn modelId="{283F26FC-3155-4E3D-8BBA-42E5E9D75C81}" type="presOf" srcId="{9D236BE3-7B17-43F6-908B-CA90877E1A62}" destId="{EC697143-4651-424F-A1E9-E941DD41CAF2}" srcOrd="0" destOrd="0" presId="urn:microsoft.com/office/officeart/2005/8/layout/default"/>
    <dgm:cxn modelId="{79DE0972-FA38-4D4A-AA3E-DFA42D398DA0}" type="presParOf" srcId="{6DF9BFC7-4AB7-492A-B571-7AABEC79CCAD}" destId="{C8548151-EC95-4733-9162-2E963DB44CAE}" srcOrd="0" destOrd="0" presId="urn:microsoft.com/office/officeart/2005/8/layout/default"/>
    <dgm:cxn modelId="{04A76BEA-B7D4-4320-AD44-7C8FA2C22832}" type="presParOf" srcId="{6DF9BFC7-4AB7-492A-B571-7AABEC79CCAD}" destId="{B1832841-EB4E-448B-BE76-4FB8D39193ED}" srcOrd="1" destOrd="0" presId="urn:microsoft.com/office/officeart/2005/8/layout/default"/>
    <dgm:cxn modelId="{441D4C13-8A97-4512-93D8-9A6D3A0D5E81}" type="presParOf" srcId="{6DF9BFC7-4AB7-492A-B571-7AABEC79CCAD}" destId="{DC910775-A1EE-4C20-B821-BE49BEA77E4B}" srcOrd="2" destOrd="0" presId="urn:microsoft.com/office/officeart/2005/8/layout/default"/>
    <dgm:cxn modelId="{DAF2399E-E14F-4E0D-9644-32AA357C8FB0}" type="presParOf" srcId="{6DF9BFC7-4AB7-492A-B571-7AABEC79CCAD}" destId="{395D4C23-A6F6-4CBB-8E3F-50A5F6423A54}" srcOrd="3" destOrd="0" presId="urn:microsoft.com/office/officeart/2005/8/layout/default"/>
    <dgm:cxn modelId="{903CC0A3-2613-4DD0-9099-0471D2F3826E}" type="presParOf" srcId="{6DF9BFC7-4AB7-492A-B571-7AABEC79CCAD}" destId="{31008C94-CFB8-4CD8-BE73-DDD4BE75AB4A}" srcOrd="4" destOrd="0" presId="urn:microsoft.com/office/officeart/2005/8/layout/default"/>
    <dgm:cxn modelId="{108515A2-BB80-42F3-9F17-45DB943FEB37}" type="presParOf" srcId="{6DF9BFC7-4AB7-492A-B571-7AABEC79CCAD}" destId="{74346CFB-7BA8-4D59-8114-544B30F49C7D}" srcOrd="5" destOrd="0" presId="urn:microsoft.com/office/officeart/2005/8/layout/default"/>
    <dgm:cxn modelId="{679C1845-20E7-410D-93B7-87D17AD185B1}" type="presParOf" srcId="{6DF9BFC7-4AB7-492A-B571-7AABEC79CCAD}" destId="{F936E18E-47DA-493D-AD50-054E5C74F23C}" srcOrd="6" destOrd="0" presId="urn:microsoft.com/office/officeart/2005/8/layout/default"/>
    <dgm:cxn modelId="{30268E88-9A38-426C-A617-986FB1EA4FFB}" type="presParOf" srcId="{6DF9BFC7-4AB7-492A-B571-7AABEC79CCAD}" destId="{55481B14-52E3-4697-9B0D-C4CB0D54B7BE}" srcOrd="7" destOrd="0" presId="urn:microsoft.com/office/officeart/2005/8/layout/default"/>
    <dgm:cxn modelId="{86E588B0-ED81-46D9-8762-13A962AE2DC2}" type="presParOf" srcId="{6DF9BFC7-4AB7-492A-B571-7AABEC79CCAD}" destId="{E6637E87-C46E-4BDA-8D4C-92427671AF26}" srcOrd="8" destOrd="0" presId="urn:microsoft.com/office/officeart/2005/8/layout/default"/>
    <dgm:cxn modelId="{FEC1F8D5-D135-45D0-8C7A-E69368BCBB77}" type="presParOf" srcId="{6DF9BFC7-4AB7-492A-B571-7AABEC79CCAD}" destId="{AD2B8645-78CE-45E6-B8C5-C72E67AEE781}" srcOrd="9" destOrd="0" presId="urn:microsoft.com/office/officeart/2005/8/layout/default"/>
    <dgm:cxn modelId="{42326B24-84F7-4603-BA16-B45F19D319B2}" type="presParOf" srcId="{6DF9BFC7-4AB7-492A-B571-7AABEC79CCAD}" destId="{13375966-6D84-453C-BFD6-B9B2492FC027}" srcOrd="10" destOrd="0" presId="urn:microsoft.com/office/officeart/2005/8/layout/default"/>
    <dgm:cxn modelId="{C47C79DF-2018-4E6E-86CA-861618644EED}" type="presParOf" srcId="{6DF9BFC7-4AB7-492A-B571-7AABEC79CCAD}" destId="{07BE3818-5E33-49A3-AB95-691840B817F0}" srcOrd="11" destOrd="0" presId="urn:microsoft.com/office/officeart/2005/8/layout/default"/>
    <dgm:cxn modelId="{6B14BF21-D1C3-4E0E-952E-5EE4D3AA1C16}" type="presParOf" srcId="{6DF9BFC7-4AB7-492A-B571-7AABEC79CCAD}" destId="{F46C72DB-6EFE-4181-87DE-E889A2F0DF1E}" srcOrd="12" destOrd="0" presId="urn:microsoft.com/office/officeart/2005/8/layout/default"/>
    <dgm:cxn modelId="{2A11F387-D05C-4BF5-965E-869DF57F6194}" type="presParOf" srcId="{6DF9BFC7-4AB7-492A-B571-7AABEC79CCAD}" destId="{57C9E0DB-379C-42E6-B70A-50FB6BAE9090}" srcOrd="13" destOrd="0" presId="urn:microsoft.com/office/officeart/2005/8/layout/default"/>
    <dgm:cxn modelId="{EEC49CEC-C374-47E2-A2F6-353096D78B9D}" type="presParOf" srcId="{6DF9BFC7-4AB7-492A-B571-7AABEC79CCAD}" destId="{AFA36525-35F3-4FB0-8B9C-C8AF5B0A0E9E}" srcOrd="14" destOrd="0" presId="urn:microsoft.com/office/officeart/2005/8/layout/default"/>
    <dgm:cxn modelId="{BECF9C06-DC01-4759-8EEA-1A9C80EEEE1C}" type="presParOf" srcId="{6DF9BFC7-4AB7-492A-B571-7AABEC79CCAD}" destId="{EF508C3D-D391-4838-9089-D50996C1EFE2}" srcOrd="15" destOrd="0" presId="urn:microsoft.com/office/officeart/2005/8/layout/default"/>
    <dgm:cxn modelId="{046C6617-874D-44F9-BBE4-C7F0299FC3DE}" type="presParOf" srcId="{6DF9BFC7-4AB7-492A-B571-7AABEC79CCAD}" destId="{CD37F457-26FA-42D4-8918-56D8052BBC54}" srcOrd="16" destOrd="0" presId="urn:microsoft.com/office/officeart/2005/8/layout/default"/>
    <dgm:cxn modelId="{52AD89B5-1908-48BB-ACE7-1C3E2BB93A98}" type="presParOf" srcId="{6DF9BFC7-4AB7-492A-B571-7AABEC79CCAD}" destId="{C0CFB7E2-D172-473A-9435-0361438237B9}" srcOrd="17" destOrd="0" presId="urn:microsoft.com/office/officeart/2005/8/layout/default"/>
    <dgm:cxn modelId="{C3BBE8B8-E4F4-4229-B9CB-DC3D385147C2}" type="presParOf" srcId="{6DF9BFC7-4AB7-492A-B571-7AABEC79CCAD}" destId="{EC697143-4651-424F-A1E9-E941DD41CAF2}"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BD892E-B640-435D-BC46-C0977B5A914D}" type="doc">
      <dgm:prSet loTypeId="urn:microsoft.com/office/officeart/2005/8/layout/process4" loCatId="process" qsTypeId="urn:microsoft.com/office/officeart/2005/8/quickstyle/simple2" qsCatId="simple" csTypeId="urn:microsoft.com/office/officeart/2005/8/colors/accent3_2" csCatId="accent3"/>
      <dgm:spPr/>
      <dgm:t>
        <a:bodyPr/>
        <a:lstStyle/>
        <a:p>
          <a:endParaRPr lang="en-US"/>
        </a:p>
      </dgm:t>
    </dgm:pt>
    <dgm:pt modelId="{D1896F8F-E2B1-4780-A796-0E8924D53D1D}">
      <dgm:prSet/>
      <dgm:spPr/>
      <dgm:t>
        <a:bodyPr/>
        <a:lstStyle/>
        <a:p>
          <a:r>
            <a:rPr lang="nl-NL" dirty="0"/>
            <a:t>De zaalleiding zorgt bij aanvang en aan het einde van het hockeyprogramma dat de balken resp. neergelegd en </a:t>
          </a:r>
          <a:r>
            <a:rPr lang="nl-NL" u="sng" dirty="0"/>
            <a:t>opgeruimd</a:t>
          </a:r>
          <a:r>
            <a:rPr lang="nl-NL" dirty="0"/>
            <a:t> worden.</a:t>
          </a:r>
          <a:endParaRPr lang="en-US" dirty="0"/>
        </a:p>
      </dgm:t>
    </dgm:pt>
    <dgm:pt modelId="{4A88C18B-D59C-4633-A534-E1F03B428A86}" type="parTrans" cxnId="{2DB55FF8-9E04-4C0E-B696-9F4F20EF11A9}">
      <dgm:prSet/>
      <dgm:spPr/>
      <dgm:t>
        <a:bodyPr/>
        <a:lstStyle/>
        <a:p>
          <a:endParaRPr lang="en-US"/>
        </a:p>
      </dgm:t>
    </dgm:pt>
    <dgm:pt modelId="{2A5C9BBD-2724-4C8D-9DFE-AFDAB008D80C}" type="sibTrans" cxnId="{2DB55FF8-9E04-4C0E-B696-9F4F20EF11A9}">
      <dgm:prSet/>
      <dgm:spPr/>
      <dgm:t>
        <a:bodyPr/>
        <a:lstStyle/>
        <a:p>
          <a:endParaRPr lang="en-US"/>
        </a:p>
      </dgm:t>
    </dgm:pt>
    <dgm:pt modelId="{AACC1D76-BEF2-439A-BA68-AADF94D3CB31}">
      <dgm:prSet/>
      <dgm:spPr/>
      <dgm:t>
        <a:bodyPr/>
        <a:lstStyle/>
        <a:p>
          <a:r>
            <a:rPr lang="nl-NL" i="1" dirty="0"/>
            <a:t>Let op dat een hal pas vlak (meestal pas 15 á 20 minuten) voor de eerste wedstrijd opent!</a:t>
          </a:r>
          <a:br>
            <a:rPr lang="nl-NL" i="1" dirty="0"/>
          </a:br>
          <a:endParaRPr lang="en-US" dirty="0"/>
        </a:p>
      </dgm:t>
    </dgm:pt>
    <dgm:pt modelId="{9CC916BF-5FFC-4F72-A9CB-04BE8D9BD345}" type="parTrans" cxnId="{DF2F9A25-C65C-44FC-8FDF-71C992A2F1E1}">
      <dgm:prSet/>
      <dgm:spPr/>
      <dgm:t>
        <a:bodyPr/>
        <a:lstStyle/>
        <a:p>
          <a:endParaRPr lang="en-US"/>
        </a:p>
      </dgm:t>
    </dgm:pt>
    <dgm:pt modelId="{E29A976D-7983-4885-A50D-2C1D2AA634CB}" type="sibTrans" cxnId="{DF2F9A25-C65C-44FC-8FDF-71C992A2F1E1}">
      <dgm:prSet/>
      <dgm:spPr/>
      <dgm:t>
        <a:bodyPr/>
        <a:lstStyle/>
        <a:p>
          <a:endParaRPr lang="en-US"/>
        </a:p>
      </dgm:t>
    </dgm:pt>
    <dgm:pt modelId="{040C868F-07B5-45DC-8950-6D7AE3A4A456}">
      <dgm:prSet/>
      <dgm:spPr/>
      <dgm:t>
        <a:bodyPr/>
        <a:lstStyle/>
        <a:p>
          <a:r>
            <a:rPr lang="nl-NL" dirty="0"/>
            <a:t>De spelers </a:t>
          </a:r>
          <a:r>
            <a:rPr lang="nl-NL" u="sng" dirty="0"/>
            <a:t>van beide teams</a:t>
          </a:r>
          <a:r>
            <a:rPr lang="nl-NL" dirty="0"/>
            <a:t> zijn </a:t>
          </a:r>
          <a:r>
            <a:rPr lang="nl-NL" b="1" dirty="0"/>
            <a:t>verplicht</a:t>
          </a:r>
          <a:r>
            <a:rPr lang="nl-NL" dirty="0"/>
            <a:t> hierbij hun medewerking te verlenen.</a:t>
          </a:r>
          <a:endParaRPr lang="en-US" dirty="0"/>
        </a:p>
      </dgm:t>
    </dgm:pt>
    <dgm:pt modelId="{F596AFDA-E9C2-41CD-904C-4426833F22A9}" type="parTrans" cxnId="{30F3B57C-C1CB-4593-8CDE-A263E235D7FC}">
      <dgm:prSet/>
      <dgm:spPr/>
      <dgm:t>
        <a:bodyPr/>
        <a:lstStyle/>
        <a:p>
          <a:endParaRPr lang="en-US"/>
        </a:p>
      </dgm:t>
    </dgm:pt>
    <dgm:pt modelId="{EFBF3D62-73B0-4C4E-B7F0-06509D9EEF34}" type="sibTrans" cxnId="{30F3B57C-C1CB-4593-8CDE-A263E235D7FC}">
      <dgm:prSet/>
      <dgm:spPr/>
      <dgm:t>
        <a:bodyPr/>
        <a:lstStyle/>
        <a:p>
          <a:endParaRPr lang="en-US"/>
        </a:p>
      </dgm:t>
    </dgm:pt>
    <dgm:pt modelId="{E957BC5C-1551-4B2E-BE0D-C511F43312E2}" type="pres">
      <dgm:prSet presAssocID="{66BD892E-B640-435D-BC46-C0977B5A914D}" presName="Name0" presStyleCnt="0">
        <dgm:presLayoutVars>
          <dgm:dir/>
          <dgm:animLvl val="lvl"/>
          <dgm:resizeHandles val="exact"/>
        </dgm:presLayoutVars>
      </dgm:prSet>
      <dgm:spPr/>
    </dgm:pt>
    <dgm:pt modelId="{A4EB1F3C-9A76-4C5A-AF48-81817034E588}" type="pres">
      <dgm:prSet presAssocID="{040C868F-07B5-45DC-8950-6D7AE3A4A456}" presName="boxAndChildren" presStyleCnt="0"/>
      <dgm:spPr/>
    </dgm:pt>
    <dgm:pt modelId="{250C688E-C808-422B-9A04-5F970978233E}" type="pres">
      <dgm:prSet presAssocID="{040C868F-07B5-45DC-8950-6D7AE3A4A456}" presName="parentTextBox" presStyleLbl="node1" presStyleIdx="0" presStyleCnt="3"/>
      <dgm:spPr/>
    </dgm:pt>
    <dgm:pt modelId="{794A61D1-5DEA-4743-B2E8-6659EBCF4083}" type="pres">
      <dgm:prSet presAssocID="{E29A976D-7983-4885-A50D-2C1D2AA634CB}" presName="sp" presStyleCnt="0"/>
      <dgm:spPr/>
    </dgm:pt>
    <dgm:pt modelId="{10E9D5E3-8A48-4BB4-AA8F-589EA1D4FCF6}" type="pres">
      <dgm:prSet presAssocID="{AACC1D76-BEF2-439A-BA68-AADF94D3CB31}" presName="arrowAndChildren" presStyleCnt="0"/>
      <dgm:spPr/>
    </dgm:pt>
    <dgm:pt modelId="{E6D54CB1-3505-43A3-8421-7B2BE1FBACF4}" type="pres">
      <dgm:prSet presAssocID="{AACC1D76-BEF2-439A-BA68-AADF94D3CB31}" presName="parentTextArrow" presStyleLbl="node1" presStyleIdx="1" presStyleCnt="3"/>
      <dgm:spPr/>
    </dgm:pt>
    <dgm:pt modelId="{A6A91A80-69DA-4517-AB9F-AAC23E2EAB87}" type="pres">
      <dgm:prSet presAssocID="{2A5C9BBD-2724-4C8D-9DFE-AFDAB008D80C}" presName="sp" presStyleCnt="0"/>
      <dgm:spPr/>
    </dgm:pt>
    <dgm:pt modelId="{3593C4BB-D87D-422F-8FE8-4597D9D6BEEF}" type="pres">
      <dgm:prSet presAssocID="{D1896F8F-E2B1-4780-A796-0E8924D53D1D}" presName="arrowAndChildren" presStyleCnt="0"/>
      <dgm:spPr/>
    </dgm:pt>
    <dgm:pt modelId="{83225B90-C157-43FF-AB34-7ED718D22012}" type="pres">
      <dgm:prSet presAssocID="{D1896F8F-E2B1-4780-A796-0E8924D53D1D}" presName="parentTextArrow" presStyleLbl="node1" presStyleIdx="2" presStyleCnt="3"/>
      <dgm:spPr/>
    </dgm:pt>
  </dgm:ptLst>
  <dgm:cxnLst>
    <dgm:cxn modelId="{1A6B2313-54E6-4096-8605-08BF377311D3}" type="presOf" srcId="{66BD892E-B640-435D-BC46-C0977B5A914D}" destId="{E957BC5C-1551-4B2E-BE0D-C511F43312E2}" srcOrd="0" destOrd="0" presId="urn:microsoft.com/office/officeart/2005/8/layout/process4"/>
    <dgm:cxn modelId="{DF2F9A25-C65C-44FC-8FDF-71C992A2F1E1}" srcId="{66BD892E-B640-435D-BC46-C0977B5A914D}" destId="{AACC1D76-BEF2-439A-BA68-AADF94D3CB31}" srcOrd="1" destOrd="0" parTransId="{9CC916BF-5FFC-4F72-A9CB-04BE8D9BD345}" sibTransId="{E29A976D-7983-4885-A50D-2C1D2AA634CB}"/>
    <dgm:cxn modelId="{B1E6296A-62CE-4C23-8525-64E91C86A7C2}" type="presOf" srcId="{040C868F-07B5-45DC-8950-6D7AE3A4A456}" destId="{250C688E-C808-422B-9A04-5F970978233E}" srcOrd="0" destOrd="0" presId="urn:microsoft.com/office/officeart/2005/8/layout/process4"/>
    <dgm:cxn modelId="{04248057-C842-4BA9-AABE-5865DEF9AC04}" type="presOf" srcId="{AACC1D76-BEF2-439A-BA68-AADF94D3CB31}" destId="{E6D54CB1-3505-43A3-8421-7B2BE1FBACF4}" srcOrd="0" destOrd="0" presId="urn:microsoft.com/office/officeart/2005/8/layout/process4"/>
    <dgm:cxn modelId="{30F3B57C-C1CB-4593-8CDE-A263E235D7FC}" srcId="{66BD892E-B640-435D-BC46-C0977B5A914D}" destId="{040C868F-07B5-45DC-8950-6D7AE3A4A456}" srcOrd="2" destOrd="0" parTransId="{F596AFDA-E9C2-41CD-904C-4426833F22A9}" sibTransId="{EFBF3D62-73B0-4C4E-B7F0-06509D9EEF34}"/>
    <dgm:cxn modelId="{F09D1C9B-C32B-4828-9F4B-1EDFF5ED9B04}" type="presOf" srcId="{D1896F8F-E2B1-4780-A796-0E8924D53D1D}" destId="{83225B90-C157-43FF-AB34-7ED718D22012}" srcOrd="0" destOrd="0" presId="urn:microsoft.com/office/officeart/2005/8/layout/process4"/>
    <dgm:cxn modelId="{2DB55FF8-9E04-4C0E-B696-9F4F20EF11A9}" srcId="{66BD892E-B640-435D-BC46-C0977B5A914D}" destId="{D1896F8F-E2B1-4780-A796-0E8924D53D1D}" srcOrd="0" destOrd="0" parTransId="{4A88C18B-D59C-4633-A534-E1F03B428A86}" sibTransId="{2A5C9BBD-2724-4C8D-9DFE-AFDAB008D80C}"/>
    <dgm:cxn modelId="{A02DBFDB-2CF7-455D-98B3-10EAB8E48ADE}" type="presParOf" srcId="{E957BC5C-1551-4B2E-BE0D-C511F43312E2}" destId="{A4EB1F3C-9A76-4C5A-AF48-81817034E588}" srcOrd="0" destOrd="0" presId="urn:microsoft.com/office/officeart/2005/8/layout/process4"/>
    <dgm:cxn modelId="{D62D483A-0A51-4376-9FCB-516469BEF6E9}" type="presParOf" srcId="{A4EB1F3C-9A76-4C5A-AF48-81817034E588}" destId="{250C688E-C808-422B-9A04-5F970978233E}" srcOrd="0" destOrd="0" presId="urn:microsoft.com/office/officeart/2005/8/layout/process4"/>
    <dgm:cxn modelId="{AD9B8FAB-E574-4780-9C44-7159F1C481DE}" type="presParOf" srcId="{E957BC5C-1551-4B2E-BE0D-C511F43312E2}" destId="{794A61D1-5DEA-4743-B2E8-6659EBCF4083}" srcOrd="1" destOrd="0" presId="urn:microsoft.com/office/officeart/2005/8/layout/process4"/>
    <dgm:cxn modelId="{4360AE91-FFED-4441-BBCE-F31F8EF75DF4}" type="presParOf" srcId="{E957BC5C-1551-4B2E-BE0D-C511F43312E2}" destId="{10E9D5E3-8A48-4BB4-AA8F-589EA1D4FCF6}" srcOrd="2" destOrd="0" presId="urn:microsoft.com/office/officeart/2005/8/layout/process4"/>
    <dgm:cxn modelId="{198CABA5-9445-4406-8FDE-32067F7E5FB9}" type="presParOf" srcId="{10E9D5E3-8A48-4BB4-AA8F-589EA1D4FCF6}" destId="{E6D54CB1-3505-43A3-8421-7B2BE1FBACF4}" srcOrd="0" destOrd="0" presId="urn:microsoft.com/office/officeart/2005/8/layout/process4"/>
    <dgm:cxn modelId="{C2BE14A4-619D-4C5F-9E38-D50493C2B1A7}" type="presParOf" srcId="{E957BC5C-1551-4B2E-BE0D-C511F43312E2}" destId="{A6A91A80-69DA-4517-AB9F-AAC23E2EAB87}" srcOrd="3" destOrd="0" presId="urn:microsoft.com/office/officeart/2005/8/layout/process4"/>
    <dgm:cxn modelId="{9651EAA2-D66E-413B-B20A-EF3AA999C86D}" type="presParOf" srcId="{E957BC5C-1551-4B2E-BE0D-C511F43312E2}" destId="{3593C4BB-D87D-422F-8FE8-4597D9D6BEEF}" srcOrd="4" destOrd="0" presId="urn:microsoft.com/office/officeart/2005/8/layout/process4"/>
    <dgm:cxn modelId="{0A8D576B-088C-47E8-8805-DC9FA3934420}" type="presParOf" srcId="{3593C4BB-D87D-422F-8FE8-4597D9D6BEEF}" destId="{83225B90-C157-43FF-AB34-7ED718D2201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A322C5-5F50-4EF9-A362-178218609520}" type="doc">
      <dgm:prSet loTypeId="urn:microsoft.com/office/officeart/2016/7/layout/LinearBlockProcessNumbered" loCatId="process" qsTypeId="urn:microsoft.com/office/officeart/2005/8/quickstyle/simple1" qsCatId="simple" csTypeId="urn:microsoft.com/office/officeart/2005/8/colors/accent3_2" csCatId="accent3" phldr="1"/>
      <dgm:spPr/>
      <dgm:t>
        <a:bodyPr/>
        <a:lstStyle/>
        <a:p>
          <a:endParaRPr lang="en-US"/>
        </a:p>
      </dgm:t>
    </dgm:pt>
    <dgm:pt modelId="{E31E3E4B-29CA-4241-9B3C-CFE480AB9A82}">
      <dgm:prSet/>
      <dgm:spPr/>
      <dgm:t>
        <a:bodyPr/>
        <a:lstStyle/>
        <a:p>
          <a:r>
            <a:rPr lang="nl-NL" dirty="0"/>
            <a:t>Schoenen die </a:t>
          </a:r>
          <a:r>
            <a:rPr lang="nl-NL" b="1" dirty="0"/>
            <a:t>krassen of strepen</a:t>
          </a:r>
          <a:r>
            <a:rPr lang="nl-NL" dirty="0"/>
            <a:t> op de speelvloer kunnen veroorzaken zijn niet toegestaan; gebruik daarom zaalschoenen.</a:t>
          </a:r>
          <a:endParaRPr lang="en-US" dirty="0"/>
        </a:p>
      </dgm:t>
    </dgm:pt>
    <dgm:pt modelId="{8BC4AE45-E588-4876-82BB-6512A56DDCC0}" type="parTrans" cxnId="{D37F0E0B-917C-4170-8737-6B00CC9338C9}">
      <dgm:prSet/>
      <dgm:spPr/>
      <dgm:t>
        <a:bodyPr/>
        <a:lstStyle/>
        <a:p>
          <a:endParaRPr lang="en-US"/>
        </a:p>
      </dgm:t>
    </dgm:pt>
    <dgm:pt modelId="{F9F4BBE1-62EC-486B-A8F3-789DEA957239}" type="sibTrans" cxnId="{D37F0E0B-917C-4170-8737-6B00CC9338C9}">
      <dgm:prSet phldrT="01"/>
      <dgm:spPr/>
      <dgm:t>
        <a:bodyPr/>
        <a:lstStyle/>
        <a:p>
          <a:r>
            <a:rPr lang="en-US"/>
            <a:t>01</a:t>
          </a:r>
        </a:p>
      </dgm:t>
    </dgm:pt>
    <dgm:pt modelId="{449066DC-7B4D-4D81-B7DB-BDAD12858BAB}">
      <dgm:prSet/>
      <dgm:spPr/>
      <dgm:t>
        <a:bodyPr/>
        <a:lstStyle/>
        <a:p>
          <a:r>
            <a:rPr lang="nl-NL" dirty="0"/>
            <a:t>Het is </a:t>
          </a:r>
          <a:r>
            <a:rPr lang="nl-NL" b="1" dirty="0"/>
            <a:t>verplicht</a:t>
          </a:r>
          <a:r>
            <a:rPr lang="nl-NL" dirty="0"/>
            <a:t> om te spelen met een speciale </a:t>
          </a:r>
          <a:r>
            <a:rPr lang="nl-NL" b="1" dirty="0"/>
            <a:t>zaalhockeystick</a:t>
          </a:r>
          <a:r>
            <a:rPr lang="nl-NL" dirty="0"/>
            <a:t>.</a:t>
          </a:r>
          <a:endParaRPr lang="en-US" dirty="0"/>
        </a:p>
      </dgm:t>
    </dgm:pt>
    <dgm:pt modelId="{E88089AD-5B4C-4A6C-A353-048B18BEC270}" type="parTrans" cxnId="{90CD1FFF-012E-428D-AA9F-55CAD3EA8075}">
      <dgm:prSet/>
      <dgm:spPr/>
      <dgm:t>
        <a:bodyPr/>
        <a:lstStyle/>
        <a:p>
          <a:endParaRPr lang="en-US"/>
        </a:p>
      </dgm:t>
    </dgm:pt>
    <dgm:pt modelId="{36032D2D-1600-4019-A736-61E247D850FB}" type="sibTrans" cxnId="{90CD1FFF-012E-428D-AA9F-55CAD3EA8075}">
      <dgm:prSet phldrT="02"/>
      <dgm:spPr/>
      <dgm:t>
        <a:bodyPr/>
        <a:lstStyle/>
        <a:p>
          <a:r>
            <a:rPr lang="en-US"/>
            <a:t>02</a:t>
          </a:r>
        </a:p>
      </dgm:t>
    </dgm:pt>
    <dgm:pt modelId="{CC4E9777-01CF-476A-8C7B-964618FA4977}">
      <dgm:prSet/>
      <dgm:spPr/>
      <dgm:t>
        <a:bodyPr/>
        <a:lstStyle/>
        <a:p>
          <a:r>
            <a:rPr lang="nl-NL" b="1" dirty="0"/>
            <a:t>Keepersuitrusting</a:t>
          </a:r>
          <a:r>
            <a:rPr lang="nl-NL" dirty="0"/>
            <a:t> die de vloer kan beschadigen, zoals metalen gespen, is verboden. Het afplakken van metalen gespen is niet toegestaan.</a:t>
          </a:r>
          <a:endParaRPr lang="en-US" dirty="0"/>
        </a:p>
      </dgm:t>
    </dgm:pt>
    <dgm:pt modelId="{83CEB1CE-7445-4907-A006-EDC36894B1BE}" type="parTrans" cxnId="{02DACA58-0C5E-4A70-97B9-68EB64223906}">
      <dgm:prSet/>
      <dgm:spPr/>
      <dgm:t>
        <a:bodyPr/>
        <a:lstStyle/>
        <a:p>
          <a:endParaRPr lang="en-US"/>
        </a:p>
      </dgm:t>
    </dgm:pt>
    <dgm:pt modelId="{5A5518E6-3FD2-4B1A-9C0C-43FDB9ACC08E}" type="sibTrans" cxnId="{02DACA58-0C5E-4A70-97B9-68EB64223906}">
      <dgm:prSet phldrT="03"/>
      <dgm:spPr/>
      <dgm:t>
        <a:bodyPr/>
        <a:lstStyle/>
        <a:p>
          <a:r>
            <a:rPr lang="en-US"/>
            <a:t>03</a:t>
          </a:r>
        </a:p>
      </dgm:t>
    </dgm:pt>
    <dgm:pt modelId="{2A0C9E95-6AC5-4450-A2D3-3CF7170B4DFB}">
      <dgm:prSet/>
      <dgm:spPr/>
      <dgm:t>
        <a:bodyPr/>
        <a:lstStyle/>
        <a:p>
          <a:r>
            <a:rPr lang="nl-NL"/>
            <a:t>Natuurlijk zijn het bitje en de scheenbeschermers ook verplicht.</a:t>
          </a:r>
          <a:endParaRPr lang="en-US"/>
        </a:p>
      </dgm:t>
    </dgm:pt>
    <dgm:pt modelId="{45801561-CC38-4ADF-8AD4-82E4BB574017}" type="parTrans" cxnId="{B9ED4507-F760-4D76-8A94-A627176456B9}">
      <dgm:prSet/>
      <dgm:spPr/>
      <dgm:t>
        <a:bodyPr/>
        <a:lstStyle/>
        <a:p>
          <a:endParaRPr lang="en-US"/>
        </a:p>
      </dgm:t>
    </dgm:pt>
    <dgm:pt modelId="{16B96044-A62B-4375-81A9-FA4389FF323A}" type="sibTrans" cxnId="{B9ED4507-F760-4D76-8A94-A627176456B9}">
      <dgm:prSet phldrT="04"/>
      <dgm:spPr/>
      <dgm:t>
        <a:bodyPr/>
        <a:lstStyle/>
        <a:p>
          <a:r>
            <a:rPr lang="en-US"/>
            <a:t>04</a:t>
          </a:r>
        </a:p>
      </dgm:t>
    </dgm:pt>
    <dgm:pt modelId="{F1AD28C8-CC47-4641-BC2A-80F110E52942}">
      <dgm:prSet/>
      <dgm:spPr/>
      <dgm:t>
        <a:bodyPr/>
        <a:lstStyle/>
        <a:p>
          <a:r>
            <a:rPr lang="nl-NL"/>
            <a:t>Het advies is om een (volledig gesloten) zaalhandschoen te dragen.</a:t>
          </a:r>
          <a:endParaRPr lang="en-US"/>
        </a:p>
      </dgm:t>
    </dgm:pt>
    <dgm:pt modelId="{DE43CF8C-E9C4-47ED-9C85-A027BADB477B}" type="parTrans" cxnId="{78E70AF8-E363-4070-9CE4-4208EEDC95E6}">
      <dgm:prSet/>
      <dgm:spPr/>
      <dgm:t>
        <a:bodyPr/>
        <a:lstStyle/>
        <a:p>
          <a:endParaRPr lang="en-US"/>
        </a:p>
      </dgm:t>
    </dgm:pt>
    <dgm:pt modelId="{BDDE289D-6833-4B77-B16E-B2AD1ED85288}" type="sibTrans" cxnId="{78E70AF8-E363-4070-9CE4-4208EEDC95E6}">
      <dgm:prSet phldrT="05"/>
      <dgm:spPr/>
      <dgm:t>
        <a:bodyPr/>
        <a:lstStyle/>
        <a:p>
          <a:r>
            <a:rPr lang="en-US"/>
            <a:t>05</a:t>
          </a:r>
        </a:p>
      </dgm:t>
    </dgm:pt>
    <dgm:pt modelId="{AD8768F4-BFD8-43B0-A509-4FAB9200CCF6}" type="pres">
      <dgm:prSet presAssocID="{0CA322C5-5F50-4EF9-A362-178218609520}" presName="Name0" presStyleCnt="0">
        <dgm:presLayoutVars>
          <dgm:animLvl val="lvl"/>
          <dgm:resizeHandles val="exact"/>
        </dgm:presLayoutVars>
      </dgm:prSet>
      <dgm:spPr/>
    </dgm:pt>
    <dgm:pt modelId="{40E175EE-099C-437D-8BA7-533997709135}" type="pres">
      <dgm:prSet presAssocID="{E31E3E4B-29CA-4241-9B3C-CFE480AB9A82}" presName="compositeNode" presStyleCnt="0">
        <dgm:presLayoutVars>
          <dgm:bulletEnabled val="1"/>
        </dgm:presLayoutVars>
      </dgm:prSet>
      <dgm:spPr/>
    </dgm:pt>
    <dgm:pt modelId="{7995F8D2-CA97-481A-950B-EEC201AE160A}" type="pres">
      <dgm:prSet presAssocID="{E31E3E4B-29CA-4241-9B3C-CFE480AB9A82}" presName="bgRect" presStyleLbl="alignNode1" presStyleIdx="0" presStyleCnt="5"/>
      <dgm:spPr/>
    </dgm:pt>
    <dgm:pt modelId="{5F127933-0876-4242-91E1-9FC471D74C2B}" type="pres">
      <dgm:prSet presAssocID="{F9F4BBE1-62EC-486B-A8F3-789DEA957239}" presName="sibTransNodeRect" presStyleLbl="alignNode1" presStyleIdx="0" presStyleCnt="5">
        <dgm:presLayoutVars>
          <dgm:chMax val="0"/>
          <dgm:bulletEnabled val="1"/>
        </dgm:presLayoutVars>
      </dgm:prSet>
      <dgm:spPr/>
    </dgm:pt>
    <dgm:pt modelId="{9FD5CF11-4E93-45CA-AFE8-DE1E00AEFFA9}" type="pres">
      <dgm:prSet presAssocID="{E31E3E4B-29CA-4241-9B3C-CFE480AB9A82}" presName="nodeRect" presStyleLbl="alignNode1" presStyleIdx="0" presStyleCnt="5">
        <dgm:presLayoutVars>
          <dgm:bulletEnabled val="1"/>
        </dgm:presLayoutVars>
      </dgm:prSet>
      <dgm:spPr/>
    </dgm:pt>
    <dgm:pt modelId="{62C78A4D-549A-4F1D-9C48-320CC28F930B}" type="pres">
      <dgm:prSet presAssocID="{F9F4BBE1-62EC-486B-A8F3-789DEA957239}" presName="sibTrans" presStyleCnt="0"/>
      <dgm:spPr/>
    </dgm:pt>
    <dgm:pt modelId="{B18C712D-1BCA-4747-835B-1DA78F1D605E}" type="pres">
      <dgm:prSet presAssocID="{449066DC-7B4D-4D81-B7DB-BDAD12858BAB}" presName="compositeNode" presStyleCnt="0">
        <dgm:presLayoutVars>
          <dgm:bulletEnabled val="1"/>
        </dgm:presLayoutVars>
      </dgm:prSet>
      <dgm:spPr/>
    </dgm:pt>
    <dgm:pt modelId="{21007A1E-C179-4BBD-9707-A86C5CF754F7}" type="pres">
      <dgm:prSet presAssocID="{449066DC-7B4D-4D81-B7DB-BDAD12858BAB}" presName="bgRect" presStyleLbl="alignNode1" presStyleIdx="1" presStyleCnt="5"/>
      <dgm:spPr/>
    </dgm:pt>
    <dgm:pt modelId="{9D7D2F1B-9201-4F49-BF85-409E3986DA16}" type="pres">
      <dgm:prSet presAssocID="{36032D2D-1600-4019-A736-61E247D850FB}" presName="sibTransNodeRect" presStyleLbl="alignNode1" presStyleIdx="1" presStyleCnt="5">
        <dgm:presLayoutVars>
          <dgm:chMax val="0"/>
          <dgm:bulletEnabled val="1"/>
        </dgm:presLayoutVars>
      </dgm:prSet>
      <dgm:spPr/>
    </dgm:pt>
    <dgm:pt modelId="{A0CCD727-6268-430C-ADB6-FEE01E77079B}" type="pres">
      <dgm:prSet presAssocID="{449066DC-7B4D-4D81-B7DB-BDAD12858BAB}" presName="nodeRect" presStyleLbl="alignNode1" presStyleIdx="1" presStyleCnt="5">
        <dgm:presLayoutVars>
          <dgm:bulletEnabled val="1"/>
        </dgm:presLayoutVars>
      </dgm:prSet>
      <dgm:spPr/>
    </dgm:pt>
    <dgm:pt modelId="{4A4206F1-519B-4EF6-A378-F53582E9D3B1}" type="pres">
      <dgm:prSet presAssocID="{36032D2D-1600-4019-A736-61E247D850FB}" presName="sibTrans" presStyleCnt="0"/>
      <dgm:spPr/>
    </dgm:pt>
    <dgm:pt modelId="{8888256E-C728-4A2E-BC3F-58C0FEB481B2}" type="pres">
      <dgm:prSet presAssocID="{CC4E9777-01CF-476A-8C7B-964618FA4977}" presName="compositeNode" presStyleCnt="0">
        <dgm:presLayoutVars>
          <dgm:bulletEnabled val="1"/>
        </dgm:presLayoutVars>
      </dgm:prSet>
      <dgm:spPr/>
    </dgm:pt>
    <dgm:pt modelId="{46E5E042-B0C3-4264-9E65-B8E4DE7EE93F}" type="pres">
      <dgm:prSet presAssocID="{CC4E9777-01CF-476A-8C7B-964618FA4977}" presName="bgRect" presStyleLbl="alignNode1" presStyleIdx="2" presStyleCnt="5"/>
      <dgm:spPr/>
    </dgm:pt>
    <dgm:pt modelId="{1ABC9F89-BF6E-489A-9ACA-C361CF781872}" type="pres">
      <dgm:prSet presAssocID="{5A5518E6-3FD2-4B1A-9C0C-43FDB9ACC08E}" presName="sibTransNodeRect" presStyleLbl="alignNode1" presStyleIdx="2" presStyleCnt="5">
        <dgm:presLayoutVars>
          <dgm:chMax val="0"/>
          <dgm:bulletEnabled val="1"/>
        </dgm:presLayoutVars>
      </dgm:prSet>
      <dgm:spPr/>
    </dgm:pt>
    <dgm:pt modelId="{77AFC2BA-B316-486F-92EF-3071F8789A20}" type="pres">
      <dgm:prSet presAssocID="{CC4E9777-01CF-476A-8C7B-964618FA4977}" presName="nodeRect" presStyleLbl="alignNode1" presStyleIdx="2" presStyleCnt="5">
        <dgm:presLayoutVars>
          <dgm:bulletEnabled val="1"/>
        </dgm:presLayoutVars>
      </dgm:prSet>
      <dgm:spPr/>
    </dgm:pt>
    <dgm:pt modelId="{F8244895-E41E-4354-9863-C093D96BF872}" type="pres">
      <dgm:prSet presAssocID="{5A5518E6-3FD2-4B1A-9C0C-43FDB9ACC08E}" presName="sibTrans" presStyleCnt="0"/>
      <dgm:spPr/>
    </dgm:pt>
    <dgm:pt modelId="{5115B017-6A55-494E-B7D8-2A1B9E2FA68C}" type="pres">
      <dgm:prSet presAssocID="{2A0C9E95-6AC5-4450-A2D3-3CF7170B4DFB}" presName="compositeNode" presStyleCnt="0">
        <dgm:presLayoutVars>
          <dgm:bulletEnabled val="1"/>
        </dgm:presLayoutVars>
      </dgm:prSet>
      <dgm:spPr/>
    </dgm:pt>
    <dgm:pt modelId="{5402A35B-62B2-4B96-804B-627452F3CA88}" type="pres">
      <dgm:prSet presAssocID="{2A0C9E95-6AC5-4450-A2D3-3CF7170B4DFB}" presName="bgRect" presStyleLbl="alignNode1" presStyleIdx="3" presStyleCnt="5"/>
      <dgm:spPr/>
    </dgm:pt>
    <dgm:pt modelId="{973D0BD3-6AF9-41F6-B800-2BEEDA850364}" type="pres">
      <dgm:prSet presAssocID="{16B96044-A62B-4375-81A9-FA4389FF323A}" presName="sibTransNodeRect" presStyleLbl="alignNode1" presStyleIdx="3" presStyleCnt="5">
        <dgm:presLayoutVars>
          <dgm:chMax val="0"/>
          <dgm:bulletEnabled val="1"/>
        </dgm:presLayoutVars>
      </dgm:prSet>
      <dgm:spPr/>
    </dgm:pt>
    <dgm:pt modelId="{5C22EA51-84B6-48A1-BF11-9D707F35B1EF}" type="pres">
      <dgm:prSet presAssocID="{2A0C9E95-6AC5-4450-A2D3-3CF7170B4DFB}" presName="nodeRect" presStyleLbl="alignNode1" presStyleIdx="3" presStyleCnt="5">
        <dgm:presLayoutVars>
          <dgm:bulletEnabled val="1"/>
        </dgm:presLayoutVars>
      </dgm:prSet>
      <dgm:spPr/>
    </dgm:pt>
    <dgm:pt modelId="{96442032-9186-4B52-9F46-D71B1F4202BE}" type="pres">
      <dgm:prSet presAssocID="{16B96044-A62B-4375-81A9-FA4389FF323A}" presName="sibTrans" presStyleCnt="0"/>
      <dgm:spPr/>
    </dgm:pt>
    <dgm:pt modelId="{8978E534-ADE6-4386-BAF9-7EB14A0FAF72}" type="pres">
      <dgm:prSet presAssocID="{F1AD28C8-CC47-4641-BC2A-80F110E52942}" presName="compositeNode" presStyleCnt="0">
        <dgm:presLayoutVars>
          <dgm:bulletEnabled val="1"/>
        </dgm:presLayoutVars>
      </dgm:prSet>
      <dgm:spPr/>
    </dgm:pt>
    <dgm:pt modelId="{20067D0D-B189-4F63-B7DC-CE082321C21F}" type="pres">
      <dgm:prSet presAssocID="{F1AD28C8-CC47-4641-BC2A-80F110E52942}" presName="bgRect" presStyleLbl="alignNode1" presStyleIdx="4" presStyleCnt="5"/>
      <dgm:spPr/>
    </dgm:pt>
    <dgm:pt modelId="{F2D1B4C8-9D94-4C9E-9EAB-55CC13C7A45A}" type="pres">
      <dgm:prSet presAssocID="{BDDE289D-6833-4B77-B16E-B2AD1ED85288}" presName="sibTransNodeRect" presStyleLbl="alignNode1" presStyleIdx="4" presStyleCnt="5">
        <dgm:presLayoutVars>
          <dgm:chMax val="0"/>
          <dgm:bulletEnabled val="1"/>
        </dgm:presLayoutVars>
      </dgm:prSet>
      <dgm:spPr/>
    </dgm:pt>
    <dgm:pt modelId="{63941517-93B5-4110-AA90-6A13D46D348B}" type="pres">
      <dgm:prSet presAssocID="{F1AD28C8-CC47-4641-BC2A-80F110E52942}" presName="nodeRect" presStyleLbl="alignNode1" presStyleIdx="4" presStyleCnt="5">
        <dgm:presLayoutVars>
          <dgm:bulletEnabled val="1"/>
        </dgm:presLayoutVars>
      </dgm:prSet>
      <dgm:spPr/>
    </dgm:pt>
  </dgm:ptLst>
  <dgm:cxnLst>
    <dgm:cxn modelId="{B9ED4507-F760-4D76-8A94-A627176456B9}" srcId="{0CA322C5-5F50-4EF9-A362-178218609520}" destId="{2A0C9E95-6AC5-4450-A2D3-3CF7170B4DFB}" srcOrd="3" destOrd="0" parTransId="{45801561-CC38-4ADF-8AD4-82E4BB574017}" sibTransId="{16B96044-A62B-4375-81A9-FA4389FF323A}"/>
    <dgm:cxn modelId="{7977220A-2EDB-419A-AFA6-F3DA8CACEF06}" type="presOf" srcId="{CC4E9777-01CF-476A-8C7B-964618FA4977}" destId="{77AFC2BA-B316-486F-92EF-3071F8789A20}" srcOrd="1" destOrd="0" presId="urn:microsoft.com/office/officeart/2016/7/layout/LinearBlockProcessNumbered"/>
    <dgm:cxn modelId="{D37F0E0B-917C-4170-8737-6B00CC9338C9}" srcId="{0CA322C5-5F50-4EF9-A362-178218609520}" destId="{E31E3E4B-29CA-4241-9B3C-CFE480AB9A82}" srcOrd="0" destOrd="0" parTransId="{8BC4AE45-E588-4876-82BB-6512A56DDCC0}" sibTransId="{F9F4BBE1-62EC-486B-A8F3-789DEA957239}"/>
    <dgm:cxn modelId="{933B2E27-CDC3-4E80-AC1F-54C78DDD6651}" type="presOf" srcId="{E31E3E4B-29CA-4241-9B3C-CFE480AB9A82}" destId="{9FD5CF11-4E93-45CA-AFE8-DE1E00AEFFA9}" srcOrd="1" destOrd="0" presId="urn:microsoft.com/office/officeart/2016/7/layout/LinearBlockProcessNumbered"/>
    <dgm:cxn modelId="{121EAB31-7500-4B96-A034-8945D17814C1}" type="presOf" srcId="{F9F4BBE1-62EC-486B-A8F3-789DEA957239}" destId="{5F127933-0876-4242-91E1-9FC471D74C2B}" srcOrd="0" destOrd="0" presId="urn:microsoft.com/office/officeart/2016/7/layout/LinearBlockProcessNumbered"/>
    <dgm:cxn modelId="{03A2FD62-F47F-4090-9303-0056FFE20057}" type="presOf" srcId="{449066DC-7B4D-4D81-B7DB-BDAD12858BAB}" destId="{21007A1E-C179-4BBD-9707-A86C5CF754F7}" srcOrd="0" destOrd="0" presId="urn:microsoft.com/office/officeart/2016/7/layout/LinearBlockProcessNumbered"/>
    <dgm:cxn modelId="{5F895B71-38F3-4062-B4A0-5EA3C019BCEC}" type="presOf" srcId="{36032D2D-1600-4019-A736-61E247D850FB}" destId="{9D7D2F1B-9201-4F49-BF85-409E3986DA16}" srcOrd="0" destOrd="0" presId="urn:microsoft.com/office/officeart/2016/7/layout/LinearBlockProcessNumbered"/>
    <dgm:cxn modelId="{A5C53052-F489-42B4-987D-5B0DF8A05CF5}" type="presOf" srcId="{F1AD28C8-CC47-4641-BC2A-80F110E52942}" destId="{20067D0D-B189-4F63-B7DC-CE082321C21F}" srcOrd="0" destOrd="0" presId="urn:microsoft.com/office/officeart/2016/7/layout/LinearBlockProcessNumbered"/>
    <dgm:cxn modelId="{02DACA58-0C5E-4A70-97B9-68EB64223906}" srcId="{0CA322C5-5F50-4EF9-A362-178218609520}" destId="{CC4E9777-01CF-476A-8C7B-964618FA4977}" srcOrd="2" destOrd="0" parTransId="{83CEB1CE-7445-4907-A006-EDC36894B1BE}" sibTransId="{5A5518E6-3FD2-4B1A-9C0C-43FDB9ACC08E}"/>
    <dgm:cxn modelId="{3EAD1C7F-4C60-41D6-AE86-2CEF866E74E4}" type="presOf" srcId="{2A0C9E95-6AC5-4450-A2D3-3CF7170B4DFB}" destId="{5402A35B-62B2-4B96-804B-627452F3CA88}" srcOrd="0" destOrd="0" presId="urn:microsoft.com/office/officeart/2016/7/layout/LinearBlockProcessNumbered"/>
    <dgm:cxn modelId="{8BA9F784-0784-4BAC-81CE-CAE7A3150DD7}" type="presOf" srcId="{2A0C9E95-6AC5-4450-A2D3-3CF7170B4DFB}" destId="{5C22EA51-84B6-48A1-BF11-9D707F35B1EF}" srcOrd="1" destOrd="0" presId="urn:microsoft.com/office/officeart/2016/7/layout/LinearBlockProcessNumbered"/>
    <dgm:cxn modelId="{E6AEA688-0FD8-485A-86CB-65381B177FEE}" type="presOf" srcId="{5A5518E6-3FD2-4B1A-9C0C-43FDB9ACC08E}" destId="{1ABC9F89-BF6E-489A-9ACA-C361CF781872}" srcOrd="0" destOrd="0" presId="urn:microsoft.com/office/officeart/2016/7/layout/LinearBlockProcessNumbered"/>
    <dgm:cxn modelId="{2A8DD78E-D378-4360-A697-4E75CEED3726}" type="presOf" srcId="{0CA322C5-5F50-4EF9-A362-178218609520}" destId="{AD8768F4-BFD8-43B0-A509-4FAB9200CCF6}" srcOrd="0" destOrd="0" presId="urn:microsoft.com/office/officeart/2016/7/layout/LinearBlockProcessNumbered"/>
    <dgm:cxn modelId="{C61C7898-C535-4CFC-98C8-0FD6A9A72FEE}" type="presOf" srcId="{CC4E9777-01CF-476A-8C7B-964618FA4977}" destId="{46E5E042-B0C3-4264-9E65-B8E4DE7EE93F}" srcOrd="0" destOrd="0" presId="urn:microsoft.com/office/officeart/2016/7/layout/LinearBlockProcessNumbered"/>
    <dgm:cxn modelId="{7F0CA19A-1107-47CA-A932-3E522CE93EAA}" type="presOf" srcId="{F1AD28C8-CC47-4641-BC2A-80F110E52942}" destId="{63941517-93B5-4110-AA90-6A13D46D348B}" srcOrd="1" destOrd="0" presId="urn:microsoft.com/office/officeart/2016/7/layout/LinearBlockProcessNumbered"/>
    <dgm:cxn modelId="{E9E1C7A0-5FE4-4FB7-A3FE-97B48943C898}" type="presOf" srcId="{E31E3E4B-29CA-4241-9B3C-CFE480AB9A82}" destId="{7995F8D2-CA97-481A-950B-EEC201AE160A}" srcOrd="0" destOrd="0" presId="urn:microsoft.com/office/officeart/2016/7/layout/LinearBlockProcessNumbered"/>
    <dgm:cxn modelId="{5AF5FAB1-4128-4BAB-B606-D070C97672F1}" type="presOf" srcId="{BDDE289D-6833-4B77-B16E-B2AD1ED85288}" destId="{F2D1B4C8-9D94-4C9E-9EAB-55CC13C7A45A}" srcOrd="0" destOrd="0" presId="urn:microsoft.com/office/officeart/2016/7/layout/LinearBlockProcessNumbered"/>
    <dgm:cxn modelId="{F7488CB5-0C50-4731-897B-59F20C6F4A9E}" type="presOf" srcId="{449066DC-7B4D-4D81-B7DB-BDAD12858BAB}" destId="{A0CCD727-6268-430C-ADB6-FEE01E77079B}" srcOrd="1" destOrd="0" presId="urn:microsoft.com/office/officeart/2016/7/layout/LinearBlockProcessNumbered"/>
    <dgm:cxn modelId="{679889E8-F8DC-4BFC-9F6F-2A3A7D5F244A}" type="presOf" srcId="{16B96044-A62B-4375-81A9-FA4389FF323A}" destId="{973D0BD3-6AF9-41F6-B800-2BEEDA850364}" srcOrd="0" destOrd="0" presId="urn:microsoft.com/office/officeart/2016/7/layout/LinearBlockProcessNumbered"/>
    <dgm:cxn modelId="{78E70AF8-E363-4070-9CE4-4208EEDC95E6}" srcId="{0CA322C5-5F50-4EF9-A362-178218609520}" destId="{F1AD28C8-CC47-4641-BC2A-80F110E52942}" srcOrd="4" destOrd="0" parTransId="{DE43CF8C-E9C4-47ED-9C85-A027BADB477B}" sibTransId="{BDDE289D-6833-4B77-B16E-B2AD1ED85288}"/>
    <dgm:cxn modelId="{90CD1FFF-012E-428D-AA9F-55CAD3EA8075}" srcId="{0CA322C5-5F50-4EF9-A362-178218609520}" destId="{449066DC-7B4D-4D81-B7DB-BDAD12858BAB}" srcOrd="1" destOrd="0" parTransId="{E88089AD-5B4C-4A6C-A353-048B18BEC270}" sibTransId="{36032D2D-1600-4019-A736-61E247D850FB}"/>
    <dgm:cxn modelId="{2CB04F26-2DFB-4B38-9152-7031E7E90884}" type="presParOf" srcId="{AD8768F4-BFD8-43B0-A509-4FAB9200CCF6}" destId="{40E175EE-099C-437D-8BA7-533997709135}" srcOrd="0" destOrd="0" presId="urn:microsoft.com/office/officeart/2016/7/layout/LinearBlockProcessNumbered"/>
    <dgm:cxn modelId="{A1F9584C-77DF-4C44-AE7F-A4D47B9A0858}" type="presParOf" srcId="{40E175EE-099C-437D-8BA7-533997709135}" destId="{7995F8D2-CA97-481A-950B-EEC201AE160A}" srcOrd="0" destOrd="0" presId="urn:microsoft.com/office/officeart/2016/7/layout/LinearBlockProcessNumbered"/>
    <dgm:cxn modelId="{5485EE50-0892-4D2C-8807-C43B39B8EBB7}" type="presParOf" srcId="{40E175EE-099C-437D-8BA7-533997709135}" destId="{5F127933-0876-4242-91E1-9FC471D74C2B}" srcOrd="1" destOrd="0" presId="urn:microsoft.com/office/officeart/2016/7/layout/LinearBlockProcessNumbered"/>
    <dgm:cxn modelId="{2DFA35D3-D39B-4429-B924-AC059E8E8E90}" type="presParOf" srcId="{40E175EE-099C-437D-8BA7-533997709135}" destId="{9FD5CF11-4E93-45CA-AFE8-DE1E00AEFFA9}" srcOrd="2" destOrd="0" presId="urn:microsoft.com/office/officeart/2016/7/layout/LinearBlockProcessNumbered"/>
    <dgm:cxn modelId="{08119B1D-C765-47AB-B4CD-DC48E46A37C0}" type="presParOf" srcId="{AD8768F4-BFD8-43B0-A509-4FAB9200CCF6}" destId="{62C78A4D-549A-4F1D-9C48-320CC28F930B}" srcOrd="1" destOrd="0" presId="urn:microsoft.com/office/officeart/2016/7/layout/LinearBlockProcessNumbered"/>
    <dgm:cxn modelId="{3E5943D2-4818-4B05-9C5A-675C804C1C3B}" type="presParOf" srcId="{AD8768F4-BFD8-43B0-A509-4FAB9200CCF6}" destId="{B18C712D-1BCA-4747-835B-1DA78F1D605E}" srcOrd="2" destOrd="0" presId="urn:microsoft.com/office/officeart/2016/7/layout/LinearBlockProcessNumbered"/>
    <dgm:cxn modelId="{91DB2AB8-8726-4B27-B2FA-CA2E3A31C8DB}" type="presParOf" srcId="{B18C712D-1BCA-4747-835B-1DA78F1D605E}" destId="{21007A1E-C179-4BBD-9707-A86C5CF754F7}" srcOrd="0" destOrd="0" presId="urn:microsoft.com/office/officeart/2016/7/layout/LinearBlockProcessNumbered"/>
    <dgm:cxn modelId="{36D20F64-0E68-40D0-AC43-ADF93D55341C}" type="presParOf" srcId="{B18C712D-1BCA-4747-835B-1DA78F1D605E}" destId="{9D7D2F1B-9201-4F49-BF85-409E3986DA16}" srcOrd="1" destOrd="0" presId="urn:microsoft.com/office/officeart/2016/7/layout/LinearBlockProcessNumbered"/>
    <dgm:cxn modelId="{B786F772-7B79-433E-A840-36A5328E13AD}" type="presParOf" srcId="{B18C712D-1BCA-4747-835B-1DA78F1D605E}" destId="{A0CCD727-6268-430C-ADB6-FEE01E77079B}" srcOrd="2" destOrd="0" presId="urn:microsoft.com/office/officeart/2016/7/layout/LinearBlockProcessNumbered"/>
    <dgm:cxn modelId="{F54A8392-4D85-49FA-AD5D-BFA18CC76E74}" type="presParOf" srcId="{AD8768F4-BFD8-43B0-A509-4FAB9200CCF6}" destId="{4A4206F1-519B-4EF6-A378-F53582E9D3B1}" srcOrd="3" destOrd="0" presId="urn:microsoft.com/office/officeart/2016/7/layout/LinearBlockProcessNumbered"/>
    <dgm:cxn modelId="{C795542C-FA11-4BE7-AC1B-6916741BF8F6}" type="presParOf" srcId="{AD8768F4-BFD8-43B0-A509-4FAB9200CCF6}" destId="{8888256E-C728-4A2E-BC3F-58C0FEB481B2}" srcOrd="4" destOrd="0" presId="urn:microsoft.com/office/officeart/2016/7/layout/LinearBlockProcessNumbered"/>
    <dgm:cxn modelId="{8C47804D-6C41-452F-BF70-1FF3041AC73F}" type="presParOf" srcId="{8888256E-C728-4A2E-BC3F-58C0FEB481B2}" destId="{46E5E042-B0C3-4264-9E65-B8E4DE7EE93F}" srcOrd="0" destOrd="0" presId="urn:microsoft.com/office/officeart/2016/7/layout/LinearBlockProcessNumbered"/>
    <dgm:cxn modelId="{B7622C2A-6116-4A46-98DE-2830AF769655}" type="presParOf" srcId="{8888256E-C728-4A2E-BC3F-58C0FEB481B2}" destId="{1ABC9F89-BF6E-489A-9ACA-C361CF781872}" srcOrd="1" destOrd="0" presId="urn:microsoft.com/office/officeart/2016/7/layout/LinearBlockProcessNumbered"/>
    <dgm:cxn modelId="{A427EE17-830F-437C-A25B-3D0A3284E9B1}" type="presParOf" srcId="{8888256E-C728-4A2E-BC3F-58C0FEB481B2}" destId="{77AFC2BA-B316-486F-92EF-3071F8789A20}" srcOrd="2" destOrd="0" presId="urn:microsoft.com/office/officeart/2016/7/layout/LinearBlockProcessNumbered"/>
    <dgm:cxn modelId="{94E3DE02-D594-4748-BC3B-59DEA105CFF7}" type="presParOf" srcId="{AD8768F4-BFD8-43B0-A509-4FAB9200CCF6}" destId="{F8244895-E41E-4354-9863-C093D96BF872}" srcOrd="5" destOrd="0" presId="urn:microsoft.com/office/officeart/2016/7/layout/LinearBlockProcessNumbered"/>
    <dgm:cxn modelId="{01D1DC1E-E7B9-4552-9C13-55CAEDE0746B}" type="presParOf" srcId="{AD8768F4-BFD8-43B0-A509-4FAB9200CCF6}" destId="{5115B017-6A55-494E-B7D8-2A1B9E2FA68C}" srcOrd="6" destOrd="0" presId="urn:microsoft.com/office/officeart/2016/7/layout/LinearBlockProcessNumbered"/>
    <dgm:cxn modelId="{8A3FEF1C-9FF9-4018-9647-3BF41CEDE46B}" type="presParOf" srcId="{5115B017-6A55-494E-B7D8-2A1B9E2FA68C}" destId="{5402A35B-62B2-4B96-804B-627452F3CA88}" srcOrd="0" destOrd="0" presId="urn:microsoft.com/office/officeart/2016/7/layout/LinearBlockProcessNumbered"/>
    <dgm:cxn modelId="{6E9D9C99-4833-48E9-B93E-B5341D0A4C52}" type="presParOf" srcId="{5115B017-6A55-494E-B7D8-2A1B9E2FA68C}" destId="{973D0BD3-6AF9-41F6-B800-2BEEDA850364}" srcOrd="1" destOrd="0" presId="urn:microsoft.com/office/officeart/2016/7/layout/LinearBlockProcessNumbered"/>
    <dgm:cxn modelId="{598303E3-1667-49FA-BCEA-35070E1AE5D3}" type="presParOf" srcId="{5115B017-6A55-494E-B7D8-2A1B9E2FA68C}" destId="{5C22EA51-84B6-48A1-BF11-9D707F35B1EF}" srcOrd="2" destOrd="0" presId="urn:microsoft.com/office/officeart/2016/7/layout/LinearBlockProcessNumbered"/>
    <dgm:cxn modelId="{7D7CF52C-DA57-4831-B6CA-488709B7BC10}" type="presParOf" srcId="{AD8768F4-BFD8-43B0-A509-4FAB9200CCF6}" destId="{96442032-9186-4B52-9F46-D71B1F4202BE}" srcOrd="7" destOrd="0" presId="urn:microsoft.com/office/officeart/2016/7/layout/LinearBlockProcessNumbered"/>
    <dgm:cxn modelId="{1563517F-214C-4640-8727-354A29EA4A5E}" type="presParOf" srcId="{AD8768F4-BFD8-43B0-A509-4FAB9200CCF6}" destId="{8978E534-ADE6-4386-BAF9-7EB14A0FAF72}" srcOrd="8" destOrd="0" presId="urn:microsoft.com/office/officeart/2016/7/layout/LinearBlockProcessNumbered"/>
    <dgm:cxn modelId="{DCC64818-BD50-49F7-A136-FA0AAC042053}" type="presParOf" srcId="{8978E534-ADE6-4386-BAF9-7EB14A0FAF72}" destId="{20067D0D-B189-4F63-B7DC-CE082321C21F}" srcOrd="0" destOrd="0" presId="urn:microsoft.com/office/officeart/2016/7/layout/LinearBlockProcessNumbered"/>
    <dgm:cxn modelId="{EEF0A3A4-6A61-45C9-95C0-1827D8D82420}" type="presParOf" srcId="{8978E534-ADE6-4386-BAF9-7EB14A0FAF72}" destId="{F2D1B4C8-9D94-4C9E-9EAB-55CC13C7A45A}" srcOrd="1" destOrd="0" presId="urn:microsoft.com/office/officeart/2016/7/layout/LinearBlockProcessNumbered"/>
    <dgm:cxn modelId="{827DADF7-1744-4559-8BCA-AADCB7E405C6}" type="presParOf" srcId="{8978E534-ADE6-4386-BAF9-7EB14A0FAF72}" destId="{63941517-93B5-4110-AA90-6A13D46D348B}"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F1A514-D7FA-4568-8102-D02AFEA9EE87}" type="doc">
      <dgm:prSet loTypeId="urn:microsoft.com/office/officeart/2005/8/layout/default" loCatId="list" qsTypeId="urn:microsoft.com/office/officeart/2005/8/quickstyle/simple4" qsCatId="simple" csTypeId="urn:microsoft.com/office/officeart/2005/8/colors/accent3_2" csCatId="accent3" phldr="1"/>
      <dgm:spPr/>
      <dgm:t>
        <a:bodyPr/>
        <a:lstStyle/>
        <a:p>
          <a:endParaRPr lang="en-US"/>
        </a:p>
      </dgm:t>
    </dgm:pt>
    <dgm:pt modelId="{6DF9BFC7-4AB7-492A-B571-7AABEC79CCAD}" type="pres">
      <dgm:prSet presAssocID="{E7F1A514-D7FA-4568-8102-D02AFEA9EE87}" presName="diagram" presStyleCnt="0">
        <dgm:presLayoutVars>
          <dgm:dir/>
          <dgm:resizeHandles val="exact"/>
        </dgm:presLayoutVars>
      </dgm:prSet>
      <dgm:spPr/>
    </dgm:pt>
  </dgm:ptLst>
  <dgm:cxnLst>
    <dgm:cxn modelId="{E96FB181-3F8D-45BB-B7DE-BA61C1C74A51}" type="presOf" srcId="{E7F1A514-D7FA-4568-8102-D02AFEA9EE87}" destId="{6DF9BFC7-4AB7-492A-B571-7AABEC79CCAD}" srcOrd="0" destOrd="0" presId="urn:microsoft.com/office/officeart/2005/8/layout/default"/>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79342E5-C04C-4C16-8EE0-98EE5A120022}" type="doc">
      <dgm:prSet loTypeId="urn:microsoft.com/office/officeart/2016/7/layout/LinearArrowProcessNumbered" loCatId="process" qsTypeId="urn:microsoft.com/office/officeart/2005/8/quickstyle/simple1" qsCatId="simple" csTypeId="urn:microsoft.com/office/officeart/2005/8/colors/accent3_2" csCatId="accent3" phldr="1"/>
      <dgm:spPr/>
      <dgm:t>
        <a:bodyPr/>
        <a:lstStyle/>
        <a:p>
          <a:endParaRPr lang="en-US"/>
        </a:p>
      </dgm:t>
    </dgm:pt>
    <dgm:pt modelId="{9E937091-E08F-4794-8CF4-43D5F9174419}">
      <dgm:prSet/>
      <dgm:spPr/>
      <dgm:t>
        <a:bodyPr/>
        <a:lstStyle/>
        <a:p>
          <a:pPr rtl="0"/>
          <a:r>
            <a:rPr lang="nl-NL" dirty="0"/>
            <a:t>De teambegeleider/</a:t>
          </a:r>
          <a:r>
            <a:rPr lang="nl-NL" dirty="0">
              <a:latin typeface="Interstate BlackCondensed"/>
            </a:rPr>
            <a:t> </a:t>
          </a:r>
          <a:r>
            <a:rPr lang="nl-NL" dirty="0"/>
            <a:t>coach is verantwoordelijk voor het gedrag van het team gedurende </a:t>
          </a:r>
          <a:r>
            <a:rPr lang="nl-NL" b="1" dirty="0"/>
            <a:t>de gehele duur </a:t>
          </a:r>
          <a:r>
            <a:rPr lang="nl-NL" dirty="0"/>
            <a:t>van het verblijf in de sporthal.</a:t>
          </a:r>
          <a:endParaRPr lang="en-US" dirty="0"/>
        </a:p>
      </dgm:t>
    </dgm:pt>
    <dgm:pt modelId="{3A915C5C-EDC3-46F2-BA39-3710CAB45830}" type="parTrans" cxnId="{E79AD402-B1F7-4428-9521-C8BD17DFF6EB}">
      <dgm:prSet/>
      <dgm:spPr/>
      <dgm:t>
        <a:bodyPr/>
        <a:lstStyle/>
        <a:p>
          <a:endParaRPr lang="en-US"/>
        </a:p>
      </dgm:t>
    </dgm:pt>
    <dgm:pt modelId="{DFB20002-F9E3-4545-BD73-9805DFA28D23}" type="sibTrans" cxnId="{E79AD402-B1F7-4428-9521-C8BD17DFF6EB}">
      <dgm:prSet phldrT="1"/>
      <dgm:spPr/>
      <dgm:t>
        <a:bodyPr/>
        <a:lstStyle/>
        <a:p>
          <a:r>
            <a:rPr lang="en-US"/>
            <a:t>1</a:t>
          </a:r>
        </a:p>
      </dgm:t>
    </dgm:pt>
    <dgm:pt modelId="{09CA9E42-3923-4E09-92DF-7C7EDF6AFABA}">
      <dgm:prSet/>
      <dgm:spPr/>
      <dgm:t>
        <a:bodyPr/>
        <a:lstStyle/>
        <a:p>
          <a:pPr rtl="0"/>
          <a:r>
            <a:rPr lang="nl-NL" dirty="0"/>
            <a:t>De teambegeleider/</a:t>
          </a:r>
          <a:r>
            <a:rPr lang="nl-NL" dirty="0">
              <a:latin typeface="Interstate BlackCondensed"/>
            </a:rPr>
            <a:t> </a:t>
          </a:r>
          <a:r>
            <a:rPr lang="nl-NL" dirty="0"/>
            <a:t>coach ziet erop toe dat het team zich niet alleen in de zaal maar ook op de tribunes, </a:t>
          </a:r>
          <a:r>
            <a:rPr lang="nl-NL" dirty="0">
              <a:latin typeface="Interstate BlackCondensed"/>
            </a:rPr>
            <a:t>de</a:t>
          </a:r>
          <a:r>
            <a:rPr lang="nl-NL" dirty="0"/>
            <a:t> kantine </a:t>
          </a:r>
          <a:r>
            <a:rPr lang="nl-NL" dirty="0">
              <a:latin typeface="Interstate BlackCondensed"/>
            </a:rPr>
            <a:t>en</a:t>
          </a:r>
          <a:r>
            <a:rPr lang="nl-NL" dirty="0"/>
            <a:t> vooral ook in de </a:t>
          </a:r>
          <a:r>
            <a:rPr lang="nl-NL" dirty="0">
              <a:latin typeface="Interstate BlackCondensed"/>
            </a:rPr>
            <a:t>kleed- kamers</a:t>
          </a:r>
          <a:r>
            <a:rPr lang="nl-NL" dirty="0"/>
            <a:t> </a:t>
          </a:r>
          <a:r>
            <a:rPr lang="nl-NL" b="0" dirty="0">
              <a:latin typeface="Interstate BlackCondensed"/>
            </a:rPr>
            <a:t> </a:t>
          </a:r>
          <a:r>
            <a:rPr lang="nl-NL" b="1" dirty="0"/>
            <a:t>behoorlijk gedraagt</a:t>
          </a:r>
          <a:r>
            <a:rPr lang="nl-NL" dirty="0"/>
            <a:t>.</a:t>
          </a:r>
          <a:endParaRPr lang="en-US" dirty="0"/>
        </a:p>
      </dgm:t>
    </dgm:pt>
    <dgm:pt modelId="{038668D7-5CE1-4DC7-BB4A-C2C1CB61AC4B}" type="parTrans" cxnId="{5AF3A2A9-D57D-40D6-884A-B08897BE708E}">
      <dgm:prSet/>
      <dgm:spPr/>
      <dgm:t>
        <a:bodyPr/>
        <a:lstStyle/>
        <a:p>
          <a:endParaRPr lang="en-US"/>
        </a:p>
      </dgm:t>
    </dgm:pt>
    <dgm:pt modelId="{900C3502-C0E6-4E40-B56E-2BE63A79259D}" type="sibTrans" cxnId="{5AF3A2A9-D57D-40D6-884A-B08897BE708E}">
      <dgm:prSet phldrT="2"/>
      <dgm:spPr/>
      <dgm:t>
        <a:bodyPr/>
        <a:lstStyle/>
        <a:p>
          <a:r>
            <a:rPr lang="en-US"/>
            <a:t>2</a:t>
          </a:r>
        </a:p>
      </dgm:t>
    </dgm:pt>
    <dgm:pt modelId="{85CD0180-0989-489B-948D-0399918E95E7}">
      <dgm:prSet/>
      <dgm:spPr/>
      <dgm:t>
        <a:bodyPr/>
        <a:lstStyle/>
        <a:p>
          <a:r>
            <a:rPr lang="nl-NL" dirty="0"/>
            <a:t>Er mag </a:t>
          </a:r>
          <a:r>
            <a:rPr lang="nl-NL" b="1" dirty="0"/>
            <a:t>absoluut</a:t>
          </a:r>
          <a:r>
            <a:rPr lang="nl-NL" dirty="0"/>
            <a:t> </a:t>
          </a:r>
          <a:r>
            <a:rPr lang="nl-NL" b="1" dirty="0"/>
            <a:t>niet gehockeyd </a:t>
          </a:r>
          <a:r>
            <a:rPr lang="nl-NL" dirty="0"/>
            <a:t>worden in gangen, kleedkamers of buiten het veld</a:t>
          </a:r>
          <a:endParaRPr lang="en-US" dirty="0"/>
        </a:p>
      </dgm:t>
    </dgm:pt>
    <dgm:pt modelId="{55B30DB7-3ABD-45CC-8F2F-1922AE6DCB3E}" type="parTrans" cxnId="{8FC71964-0F5C-4F93-848F-C11C2DE7066F}">
      <dgm:prSet/>
      <dgm:spPr/>
      <dgm:t>
        <a:bodyPr/>
        <a:lstStyle/>
        <a:p>
          <a:endParaRPr lang="en-US"/>
        </a:p>
      </dgm:t>
    </dgm:pt>
    <dgm:pt modelId="{4ED47EEA-AE35-4DC3-8B67-99E5577F4331}" type="sibTrans" cxnId="{8FC71964-0F5C-4F93-848F-C11C2DE7066F}">
      <dgm:prSet phldrT="3"/>
      <dgm:spPr/>
      <dgm:t>
        <a:bodyPr/>
        <a:lstStyle/>
        <a:p>
          <a:r>
            <a:rPr lang="en-US"/>
            <a:t>3</a:t>
          </a:r>
        </a:p>
      </dgm:t>
    </dgm:pt>
    <dgm:pt modelId="{48D3E81C-2E9B-4713-A4A6-5C804D17BDD4}">
      <dgm:prSet/>
      <dgm:spPr/>
      <dgm:t>
        <a:bodyPr/>
        <a:lstStyle/>
        <a:p>
          <a:r>
            <a:rPr lang="nl-NL" dirty="0"/>
            <a:t>Beleid inzake kleedkamers: na gebruik, schoon en netjes achter laten. De kleedkamer wordt geïnspecteerd.</a:t>
          </a:r>
          <a:r>
            <a:rPr lang="en-US" dirty="0"/>
            <a:t> </a:t>
          </a:r>
        </a:p>
      </dgm:t>
    </dgm:pt>
    <dgm:pt modelId="{5109215F-5364-40D0-BFD5-65BAE923B177}" type="parTrans" cxnId="{7B263A81-7F9F-4BC2-BF1A-0B29B3629AF5}">
      <dgm:prSet/>
      <dgm:spPr/>
      <dgm:t>
        <a:bodyPr/>
        <a:lstStyle/>
        <a:p>
          <a:endParaRPr lang="en-US"/>
        </a:p>
      </dgm:t>
    </dgm:pt>
    <dgm:pt modelId="{80F303BF-F7CE-400B-9B6B-5A34AECC3E04}" type="sibTrans" cxnId="{7B263A81-7F9F-4BC2-BF1A-0B29B3629AF5}">
      <dgm:prSet phldrT="4"/>
      <dgm:spPr/>
      <dgm:t>
        <a:bodyPr/>
        <a:lstStyle/>
        <a:p>
          <a:r>
            <a:rPr lang="en-US"/>
            <a:t>4</a:t>
          </a:r>
        </a:p>
      </dgm:t>
    </dgm:pt>
    <dgm:pt modelId="{F310F041-50D1-4994-BCF1-B1B1648EB057}">
      <dgm:prSet/>
      <dgm:spPr/>
      <dgm:t>
        <a:bodyPr/>
        <a:lstStyle/>
        <a:p>
          <a:pPr rtl="0"/>
          <a:r>
            <a:rPr lang="nl-NL" dirty="0"/>
            <a:t>Bij schade melding doen aan de zaalcommissaris. Deze dient de schade te melden aan het </a:t>
          </a:r>
          <a:r>
            <a:rPr lang="nl-NL" dirty="0">
              <a:latin typeface="Interstate BlackCondensed"/>
            </a:rPr>
            <a:t>betreffende district van de KNHB</a:t>
          </a:r>
          <a:r>
            <a:rPr lang="nl-NL" dirty="0"/>
            <a:t> zaalhockey.</a:t>
          </a:r>
          <a:r>
            <a:rPr lang="en-US" dirty="0"/>
            <a:t> </a:t>
          </a:r>
        </a:p>
      </dgm:t>
    </dgm:pt>
    <dgm:pt modelId="{D5FDEAC8-D110-4062-8D1B-69DE51143C8F}" type="parTrans" cxnId="{C4DB7FF1-BD91-4E0D-B0CD-315FD9D5E416}">
      <dgm:prSet/>
      <dgm:spPr/>
      <dgm:t>
        <a:bodyPr/>
        <a:lstStyle/>
        <a:p>
          <a:endParaRPr lang="en-US"/>
        </a:p>
      </dgm:t>
    </dgm:pt>
    <dgm:pt modelId="{D63DB6A3-4451-49A6-87C2-0A2B42E71008}" type="sibTrans" cxnId="{C4DB7FF1-BD91-4E0D-B0CD-315FD9D5E416}">
      <dgm:prSet phldrT="5"/>
      <dgm:spPr/>
      <dgm:t>
        <a:bodyPr/>
        <a:lstStyle/>
        <a:p>
          <a:r>
            <a:rPr lang="en-US"/>
            <a:t>5</a:t>
          </a:r>
        </a:p>
      </dgm:t>
    </dgm:pt>
    <dgm:pt modelId="{EEEBFEB7-BEE6-4C04-B443-8DC8CE50E1C1}">
      <dgm:prSet/>
      <dgm:spPr/>
      <dgm:t>
        <a:bodyPr/>
        <a:lstStyle/>
        <a:p>
          <a:pPr rtl="0"/>
          <a:r>
            <a:rPr lang="nl-NL" dirty="0"/>
            <a:t>Bij eventuele schades zal de resp. </a:t>
          </a:r>
          <a:r>
            <a:rPr lang="nl-NL" dirty="0">
              <a:latin typeface="Interstate BlackCondensed"/>
            </a:rPr>
            <a:t>Club</a:t>
          </a:r>
          <a:r>
            <a:rPr lang="nl-NL" dirty="0"/>
            <a:t>/team/</a:t>
          </a:r>
          <a:r>
            <a:rPr lang="nl-NL" dirty="0">
              <a:latin typeface="Interstate BlackCondensed"/>
            </a:rPr>
            <a:t> </a:t>
          </a:r>
          <a:r>
            <a:rPr lang="nl-NL" dirty="0"/>
            <a:t>speler/coach aansprakelijk worden gesteld.</a:t>
          </a:r>
          <a:endParaRPr lang="en-US" dirty="0"/>
        </a:p>
      </dgm:t>
    </dgm:pt>
    <dgm:pt modelId="{61049BA7-0C30-446A-A9EB-17A64BD9BB24}" type="parTrans" cxnId="{209F8B62-5256-4A2F-9392-03F3FC51195F}">
      <dgm:prSet/>
      <dgm:spPr/>
      <dgm:t>
        <a:bodyPr/>
        <a:lstStyle/>
        <a:p>
          <a:endParaRPr lang="en-US"/>
        </a:p>
      </dgm:t>
    </dgm:pt>
    <dgm:pt modelId="{667516EB-DF11-474C-96F5-71B9B0FA6C6B}" type="sibTrans" cxnId="{209F8B62-5256-4A2F-9392-03F3FC51195F}">
      <dgm:prSet phldrT="6"/>
      <dgm:spPr/>
      <dgm:t>
        <a:bodyPr/>
        <a:lstStyle/>
        <a:p>
          <a:r>
            <a:rPr lang="en-US"/>
            <a:t>6</a:t>
          </a:r>
        </a:p>
      </dgm:t>
    </dgm:pt>
    <dgm:pt modelId="{32505203-E7FF-4C8A-ADFC-FE90A5A5A1CD}">
      <dgm:prSet/>
      <dgm:spPr/>
      <dgm:t>
        <a:bodyPr/>
        <a:lstStyle/>
        <a:p>
          <a:r>
            <a:rPr lang="nl-NL" dirty="0"/>
            <a:t>Zorg ervoor dat teams nog niet de zaal ingaan als er nog een wedstrijd bezig is, wacht netjes tot de wedstrijd op het desbetreffende veld afgelopen is.</a:t>
          </a:r>
          <a:endParaRPr lang="en-US" dirty="0"/>
        </a:p>
      </dgm:t>
    </dgm:pt>
    <dgm:pt modelId="{C64E6B2B-DB8D-4C23-B04A-16CB3C3A6BBB}" type="parTrans" cxnId="{A9051797-5632-47F6-A4EE-71ED9199873B}">
      <dgm:prSet/>
      <dgm:spPr/>
      <dgm:t>
        <a:bodyPr/>
        <a:lstStyle/>
        <a:p>
          <a:endParaRPr lang="en-US"/>
        </a:p>
      </dgm:t>
    </dgm:pt>
    <dgm:pt modelId="{6A682B6A-0AF6-4312-A0EA-BE2618C1A9BF}" type="sibTrans" cxnId="{A9051797-5632-47F6-A4EE-71ED9199873B}">
      <dgm:prSet phldrT="7"/>
      <dgm:spPr/>
      <dgm:t>
        <a:bodyPr/>
        <a:lstStyle/>
        <a:p>
          <a:r>
            <a:rPr lang="en-US"/>
            <a:t>7</a:t>
          </a:r>
        </a:p>
      </dgm:t>
    </dgm:pt>
    <dgm:pt modelId="{D4AAD77D-9494-4EF4-AAE7-C0F44D2440DA}" type="pres">
      <dgm:prSet presAssocID="{679342E5-C04C-4C16-8EE0-98EE5A120022}" presName="linearFlow" presStyleCnt="0">
        <dgm:presLayoutVars>
          <dgm:dir/>
          <dgm:animLvl val="lvl"/>
          <dgm:resizeHandles val="exact"/>
        </dgm:presLayoutVars>
      </dgm:prSet>
      <dgm:spPr/>
    </dgm:pt>
    <dgm:pt modelId="{6AEDFDD3-E572-4DBF-8D04-BA53039110E0}" type="pres">
      <dgm:prSet presAssocID="{9E937091-E08F-4794-8CF4-43D5F9174419}" presName="compositeNode" presStyleCnt="0"/>
      <dgm:spPr/>
    </dgm:pt>
    <dgm:pt modelId="{4F52A9B7-0585-45B8-9553-C7A8AE0EA5FE}" type="pres">
      <dgm:prSet presAssocID="{9E937091-E08F-4794-8CF4-43D5F9174419}" presName="parTx" presStyleLbl="node1" presStyleIdx="0" presStyleCnt="0">
        <dgm:presLayoutVars>
          <dgm:chMax val="0"/>
          <dgm:chPref val="0"/>
          <dgm:bulletEnabled val="1"/>
        </dgm:presLayoutVars>
      </dgm:prSet>
      <dgm:spPr/>
    </dgm:pt>
    <dgm:pt modelId="{94E36767-4E70-4D1F-A198-4173471F886E}" type="pres">
      <dgm:prSet presAssocID="{9E937091-E08F-4794-8CF4-43D5F9174419}" presName="parSh" presStyleCnt="0"/>
      <dgm:spPr/>
    </dgm:pt>
    <dgm:pt modelId="{5CD74F56-E6A4-4402-9766-E3E7F8255E15}" type="pres">
      <dgm:prSet presAssocID="{9E937091-E08F-4794-8CF4-43D5F9174419}" presName="lineNode" presStyleLbl="alignAccFollowNode1" presStyleIdx="0" presStyleCnt="21"/>
      <dgm:spPr/>
    </dgm:pt>
    <dgm:pt modelId="{1A996491-99DC-494C-BEEF-2FA3791B09B7}" type="pres">
      <dgm:prSet presAssocID="{9E937091-E08F-4794-8CF4-43D5F9174419}" presName="lineArrowNode" presStyleLbl="alignAccFollowNode1" presStyleIdx="1" presStyleCnt="21"/>
      <dgm:spPr/>
    </dgm:pt>
    <dgm:pt modelId="{AEAB6888-4D4A-4CDF-A4DC-A43F778F1C07}" type="pres">
      <dgm:prSet presAssocID="{DFB20002-F9E3-4545-BD73-9805DFA28D23}" presName="sibTransNodeCircle" presStyleLbl="alignNode1" presStyleIdx="0" presStyleCnt="7">
        <dgm:presLayoutVars>
          <dgm:chMax val="0"/>
          <dgm:bulletEnabled/>
        </dgm:presLayoutVars>
      </dgm:prSet>
      <dgm:spPr/>
    </dgm:pt>
    <dgm:pt modelId="{10E9E35B-D248-4EA4-9182-143A77776E52}" type="pres">
      <dgm:prSet presAssocID="{DFB20002-F9E3-4545-BD73-9805DFA28D23}" presName="spacerBetweenCircleAndCallout" presStyleCnt="0">
        <dgm:presLayoutVars/>
      </dgm:prSet>
      <dgm:spPr/>
    </dgm:pt>
    <dgm:pt modelId="{101EE123-F4B5-4368-AAA4-3F6AD7AAC27C}" type="pres">
      <dgm:prSet presAssocID="{9E937091-E08F-4794-8CF4-43D5F9174419}" presName="nodeText" presStyleLbl="alignAccFollowNode1" presStyleIdx="2" presStyleCnt="21">
        <dgm:presLayoutVars>
          <dgm:bulletEnabled val="1"/>
        </dgm:presLayoutVars>
      </dgm:prSet>
      <dgm:spPr/>
    </dgm:pt>
    <dgm:pt modelId="{9E7C61D1-3C28-4C79-B5B7-41E7FA49C628}" type="pres">
      <dgm:prSet presAssocID="{DFB20002-F9E3-4545-BD73-9805DFA28D23}" presName="sibTransComposite" presStyleCnt="0"/>
      <dgm:spPr/>
    </dgm:pt>
    <dgm:pt modelId="{8356AA55-9A18-4A57-ADBD-7C7EE2E1639D}" type="pres">
      <dgm:prSet presAssocID="{09CA9E42-3923-4E09-92DF-7C7EDF6AFABA}" presName="compositeNode" presStyleCnt="0"/>
      <dgm:spPr/>
    </dgm:pt>
    <dgm:pt modelId="{BE6A5FCA-55D1-49DC-9B19-8576EFB3CDEB}" type="pres">
      <dgm:prSet presAssocID="{09CA9E42-3923-4E09-92DF-7C7EDF6AFABA}" presName="parTx" presStyleLbl="node1" presStyleIdx="0" presStyleCnt="0">
        <dgm:presLayoutVars>
          <dgm:chMax val="0"/>
          <dgm:chPref val="0"/>
          <dgm:bulletEnabled val="1"/>
        </dgm:presLayoutVars>
      </dgm:prSet>
      <dgm:spPr/>
    </dgm:pt>
    <dgm:pt modelId="{BCC33D52-2A9A-4866-9273-EAFCB0A2545B}" type="pres">
      <dgm:prSet presAssocID="{09CA9E42-3923-4E09-92DF-7C7EDF6AFABA}" presName="parSh" presStyleCnt="0"/>
      <dgm:spPr/>
    </dgm:pt>
    <dgm:pt modelId="{8C4856EA-6178-4293-8FF9-ABEE9C2BAFAF}" type="pres">
      <dgm:prSet presAssocID="{09CA9E42-3923-4E09-92DF-7C7EDF6AFABA}" presName="lineNode" presStyleLbl="alignAccFollowNode1" presStyleIdx="3" presStyleCnt="21"/>
      <dgm:spPr/>
    </dgm:pt>
    <dgm:pt modelId="{61955CA3-BB18-483B-A1CE-764A1718FFBE}" type="pres">
      <dgm:prSet presAssocID="{09CA9E42-3923-4E09-92DF-7C7EDF6AFABA}" presName="lineArrowNode" presStyleLbl="alignAccFollowNode1" presStyleIdx="4" presStyleCnt="21"/>
      <dgm:spPr/>
    </dgm:pt>
    <dgm:pt modelId="{4948A09A-8DE3-4B2B-A12A-9EB38236F3FD}" type="pres">
      <dgm:prSet presAssocID="{900C3502-C0E6-4E40-B56E-2BE63A79259D}" presName="sibTransNodeCircle" presStyleLbl="alignNode1" presStyleIdx="1" presStyleCnt="7">
        <dgm:presLayoutVars>
          <dgm:chMax val="0"/>
          <dgm:bulletEnabled/>
        </dgm:presLayoutVars>
      </dgm:prSet>
      <dgm:spPr/>
    </dgm:pt>
    <dgm:pt modelId="{B0633847-CA5E-4D72-BC28-A04015FCB28C}" type="pres">
      <dgm:prSet presAssocID="{900C3502-C0E6-4E40-B56E-2BE63A79259D}" presName="spacerBetweenCircleAndCallout" presStyleCnt="0">
        <dgm:presLayoutVars/>
      </dgm:prSet>
      <dgm:spPr/>
    </dgm:pt>
    <dgm:pt modelId="{3B64E206-AB63-438C-919E-DC73A735AFA6}" type="pres">
      <dgm:prSet presAssocID="{09CA9E42-3923-4E09-92DF-7C7EDF6AFABA}" presName="nodeText" presStyleLbl="alignAccFollowNode1" presStyleIdx="5" presStyleCnt="21">
        <dgm:presLayoutVars>
          <dgm:bulletEnabled val="1"/>
        </dgm:presLayoutVars>
      </dgm:prSet>
      <dgm:spPr/>
    </dgm:pt>
    <dgm:pt modelId="{C3E265AC-80A1-4806-AB58-46C8579F610B}" type="pres">
      <dgm:prSet presAssocID="{900C3502-C0E6-4E40-B56E-2BE63A79259D}" presName="sibTransComposite" presStyleCnt="0"/>
      <dgm:spPr/>
    </dgm:pt>
    <dgm:pt modelId="{2E7B5519-4042-4138-BCA1-0A5A1632A156}" type="pres">
      <dgm:prSet presAssocID="{85CD0180-0989-489B-948D-0399918E95E7}" presName="compositeNode" presStyleCnt="0"/>
      <dgm:spPr/>
    </dgm:pt>
    <dgm:pt modelId="{087A65BD-48B0-44D5-B529-96C5707BA087}" type="pres">
      <dgm:prSet presAssocID="{85CD0180-0989-489B-948D-0399918E95E7}" presName="parTx" presStyleLbl="node1" presStyleIdx="0" presStyleCnt="0">
        <dgm:presLayoutVars>
          <dgm:chMax val="0"/>
          <dgm:chPref val="0"/>
          <dgm:bulletEnabled val="1"/>
        </dgm:presLayoutVars>
      </dgm:prSet>
      <dgm:spPr/>
    </dgm:pt>
    <dgm:pt modelId="{E1925E9F-7A13-4B41-BE2C-2BDEE0B75ADE}" type="pres">
      <dgm:prSet presAssocID="{85CD0180-0989-489B-948D-0399918E95E7}" presName="parSh" presStyleCnt="0"/>
      <dgm:spPr/>
    </dgm:pt>
    <dgm:pt modelId="{20E65176-555F-46B1-8484-EAA416A51F14}" type="pres">
      <dgm:prSet presAssocID="{85CD0180-0989-489B-948D-0399918E95E7}" presName="lineNode" presStyleLbl="alignAccFollowNode1" presStyleIdx="6" presStyleCnt="21"/>
      <dgm:spPr/>
    </dgm:pt>
    <dgm:pt modelId="{5D2EA93C-11F6-4086-89C9-9AFC6F18C118}" type="pres">
      <dgm:prSet presAssocID="{85CD0180-0989-489B-948D-0399918E95E7}" presName="lineArrowNode" presStyleLbl="alignAccFollowNode1" presStyleIdx="7" presStyleCnt="21"/>
      <dgm:spPr/>
    </dgm:pt>
    <dgm:pt modelId="{550670ED-8540-4974-9CCC-136C370BBF0F}" type="pres">
      <dgm:prSet presAssocID="{4ED47EEA-AE35-4DC3-8B67-99E5577F4331}" presName="sibTransNodeCircle" presStyleLbl="alignNode1" presStyleIdx="2" presStyleCnt="7">
        <dgm:presLayoutVars>
          <dgm:chMax val="0"/>
          <dgm:bulletEnabled/>
        </dgm:presLayoutVars>
      </dgm:prSet>
      <dgm:spPr/>
    </dgm:pt>
    <dgm:pt modelId="{C21A4962-602B-4C5D-8AFC-D4DA63270D69}" type="pres">
      <dgm:prSet presAssocID="{4ED47EEA-AE35-4DC3-8B67-99E5577F4331}" presName="spacerBetweenCircleAndCallout" presStyleCnt="0">
        <dgm:presLayoutVars/>
      </dgm:prSet>
      <dgm:spPr/>
    </dgm:pt>
    <dgm:pt modelId="{850AE50D-AD84-4626-BF98-771D08ED1E7A}" type="pres">
      <dgm:prSet presAssocID="{85CD0180-0989-489B-948D-0399918E95E7}" presName="nodeText" presStyleLbl="alignAccFollowNode1" presStyleIdx="8" presStyleCnt="21">
        <dgm:presLayoutVars>
          <dgm:bulletEnabled val="1"/>
        </dgm:presLayoutVars>
      </dgm:prSet>
      <dgm:spPr/>
    </dgm:pt>
    <dgm:pt modelId="{E866FA44-9361-46BE-AFB2-B27602BFABFD}" type="pres">
      <dgm:prSet presAssocID="{4ED47EEA-AE35-4DC3-8B67-99E5577F4331}" presName="sibTransComposite" presStyleCnt="0"/>
      <dgm:spPr/>
    </dgm:pt>
    <dgm:pt modelId="{EF4907C4-2735-425A-BD52-BA0B5D70CD72}" type="pres">
      <dgm:prSet presAssocID="{48D3E81C-2E9B-4713-A4A6-5C804D17BDD4}" presName="compositeNode" presStyleCnt="0"/>
      <dgm:spPr/>
    </dgm:pt>
    <dgm:pt modelId="{D8C5ED61-51BE-423C-AAEC-CAE69AAD5C9A}" type="pres">
      <dgm:prSet presAssocID="{48D3E81C-2E9B-4713-A4A6-5C804D17BDD4}" presName="parTx" presStyleLbl="node1" presStyleIdx="0" presStyleCnt="0">
        <dgm:presLayoutVars>
          <dgm:chMax val="0"/>
          <dgm:chPref val="0"/>
          <dgm:bulletEnabled val="1"/>
        </dgm:presLayoutVars>
      </dgm:prSet>
      <dgm:spPr/>
    </dgm:pt>
    <dgm:pt modelId="{8C90240E-DD46-4CD5-BBDE-AA0B0FFFA165}" type="pres">
      <dgm:prSet presAssocID="{48D3E81C-2E9B-4713-A4A6-5C804D17BDD4}" presName="parSh" presStyleCnt="0"/>
      <dgm:spPr/>
    </dgm:pt>
    <dgm:pt modelId="{D56E452A-CF1B-4C6E-9929-23AFCC272DFF}" type="pres">
      <dgm:prSet presAssocID="{48D3E81C-2E9B-4713-A4A6-5C804D17BDD4}" presName="lineNode" presStyleLbl="alignAccFollowNode1" presStyleIdx="9" presStyleCnt="21"/>
      <dgm:spPr/>
    </dgm:pt>
    <dgm:pt modelId="{058C36BD-9D5E-4C3F-96CF-A55E3EA9FF1F}" type="pres">
      <dgm:prSet presAssocID="{48D3E81C-2E9B-4713-A4A6-5C804D17BDD4}" presName="lineArrowNode" presStyleLbl="alignAccFollowNode1" presStyleIdx="10" presStyleCnt="21"/>
      <dgm:spPr/>
    </dgm:pt>
    <dgm:pt modelId="{994183F3-193D-4779-B57D-65CF08C1AA42}" type="pres">
      <dgm:prSet presAssocID="{80F303BF-F7CE-400B-9B6B-5A34AECC3E04}" presName="sibTransNodeCircle" presStyleLbl="alignNode1" presStyleIdx="3" presStyleCnt="7">
        <dgm:presLayoutVars>
          <dgm:chMax val="0"/>
          <dgm:bulletEnabled/>
        </dgm:presLayoutVars>
      </dgm:prSet>
      <dgm:spPr/>
    </dgm:pt>
    <dgm:pt modelId="{DFC96081-EDE5-4E94-9205-94ECE8E7206B}" type="pres">
      <dgm:prSet presAssocID="{80F303BF-F7CE-400B-9B6B-5A34AECC3E04}" presName="spacerBetweenCircleAndCallout" presStyleCnt="0">
        <dgm:presLayoutVars/>
      </dgm:prSet>
      <dgm:spPr/>
    </dgm:pt>
    <dgm:pt modelId="{3E320D31-5ADA-4D7B-B682-B19BAF4DFAC0}" type="pres">
      <dgm:prSet presAssocID="{48D3E81C-2E9B-4713-A4A6-5C804D17BDD4}" presName="nodeText" presStyleLbl="alignAccFollowNode1" presStyleIdx="11" presStyleCnt="21">
        <dgm:presLayoutVars>
          <dgm:bulletEnabled val="1"/>
        </dgm:presLayoutVars>
      </dgm:prSet>
      <dgm:spPr/>
    </dgm:pt>
    <dgm:pt modelId="{BEF69C5C-E5E3-4E8C-8845-3009DA62DA47}" type="pres">
      <dgm:prSet presAssocID="{80F303BF-F7CE-400B-9B6B-5A34AECC3E04}" presName="sibTransComposite" presStyleCnt="0"/>
      <dgm:spPr/>
    </dgm:pt>
    <dgm:pt modelId="{B4112E4A-79B1-48D1-A91C-40EC5279840C}" type="pres">
      <dgm:prSet presAssocID="{F310F041-50D1-4994-BCF1-B1B1648EB057}" presName="compositeNode" presStyleCnt="0"/>
      <dgm:spPr/>
    </dgm:pt>
    <dgm:pt modelId="{74A43DDE-9F2D-46EA-88DC-C2B785954EAB}" type="pres">
      <dgm:prSet presAssocID="{F310F041-50D1-4994-BCF1-B1B1648EB057}" presName="parTx" presStyleLbl="node1" presStyleIdx="0" presStyleCnt="0">
        <dgm:presLayoutVars>
          <dgm:chMax val="0"/>
          <dgm:chPref val="0"/>
          <dgm:bulletEnabled val="1"/>
        </dgm:presLayoutVars>
      </dgm:prSet>
      <dgm:spPr/>
    </dgm:pt>
    <dgm:pt modelId="{612BC510-91F3-4542-ACCD-463DDB37742F}" type="pres">
      <dgm:prSet presAssocID="{F310F041-50D1-4994-BCF1-B1B1648EB057}" presName="parSh" presStyleCnt="0"/>
      <dgm:spPr/>
    </dgm:pt>
    <dgm:pt modelId="{1FC68F47-973E-4D27-AA29-7B3026D38E9D}" type="pres">
      <dgm:prSet presAssocID="{F310F041-50D1-4994-BCF1-B1B1648EB057}" presName="lineNode" presStyleLbl="alignAccFollowNode1" presStyleIdx="12" presStyleCnt="21"/>
      <dgm:spPr/>
    </dgm:pt>
    <dgm:pt modelId="{04B48DD3-03C9-4439-B922-39992A717C27}" type="pres">
      <dgm:prSet presAssocID="{F310F041-50D1-4994-BCF1-B1B1648EB057}" presName="lineArrowNode" presStyleLbl="alignAccFollowNode1" presStyleIdx="13" presStyleCnt="21"/>
      <dgm:spPr/>
    </dgm:pt>
    <dgm:pt modelId="{96FC01AC-4C31-4B70-8BDC-B375618E17F2}" type="pres">
      <dgm:prSet presAssocID="{D63DB6A3-4451-49A6-87C2-0A2B42E71008}" presName="sibTransNodeCircle" presStyleLbl="alignNode1" presStyleIdx="4" presStyleCnt="7">
        <dgm:presLayoutVars>
          <dgm:chMax val="0"/>
          <dgm:bulletEnabled/>
        </dgm:presLayoutVars>
      </dgm:prSet>
      <dgm:spPr/>
    </dgm:pt>
    <dgm:pt modelId="{AF02EE1F-AEE5-45BA-8999-2C9A819034EE}" type="pres">
      <dgm:prSet presAssocID="{D63DB6A3-4451-49A6-87C2-0A2B42E71008}" presName="spacerBetweenCircleAndCallout" presStyleCnt="0">
        <dgm:presLayoutVars/>
      </dgm:prSet>
      <dgm:spPr/>
    </dgm:pt>
    <dgm:pt modelId="{ECEC23A5-7D20-4462-B733-D84472A54545}" type="pres">
      <dgm:prSet presAssocID="{F310F041-50D1-4994-BCF1-B1B1648EB057}" presName="nodeText" presStyleLbl="alignAccFollowNode1" presStyleIdx="14" presStyleCnt="21">
        <dgm:presLayoutVars>
          <dgm:bulletEnabled val="1"/>
        </dgm:presLayoutVars>
      </dgm:prSet>
      <dgm:spPr/>
    </dgm:pt>
    <dgm:pt modelId="{110C1FF2-3C2B-4868-AD58-81CA5A388465}" type="pres">
      <dgm:prSet presAssocID="{D63DB6A3-4451-49A6-87C2-0A2B42E71008}" presName="sibTransComposite" presStyleCnt="0"/>
      <dgm:spPr/>
    </dgm:pt>
    <dgm:pt modelId="{3C4F692E-9302-42F6-828D-31E8A8546738}" type="pres">
      <dgm:prSet presAssocID="{EEEBFEB7-BEE6-4C04-B443-8DC8CE50E1C1}" presName="compositeNode" presStyleCnt="0"/>
      <dgm:spPr/>
    </dgm:pt>
    <dgm:pt modelId="{F53F7864-E9D9-4EC3-90BE-6D351C0D3756}" type="pres">
      <dgm:prSet presAssocID="{EEEBFEB7-BEE6-4C04-B443-8DC8CE50E1C1}" presName="parTx" presStyleLbl="node1" presStyleIdx="0" presStyleCnt="0">
        <dgm:presLayoutVars>
          <dgm:chMax val="0"/>
          <dgm:chPref val="0"/>
          <dgm:bulletEnabled val="1"/>
        </dgm:presLayoutVars>
      </dgm:prSet>
      <dgm:spPr/>
    </dgm:pt>
    <dgm:pt modelId="{BE04B3ED-3477-48BA-8B1D-717D8B40952A}" type="pres">
      <dgm:prSet presAssocID="{EEEBFEB7-BEE6-4C04-B443-8DC8CE50E1C1}" presName="parSh" presStyleCnt="0"/>
      <dgm:spPr/>
    </dgm:pt>
    <dgm:pt modelId="{1553DAA3-6F15-48E8-8BA8-B4A080DE483D}" type="pres">
      <dgm:prSet presAssocID="{EEEBFEB7-BEE6-4C04-B443-8DC8CE50E1C1}" presName="lineNode" presStyleLbl="alignAccFollowNode1" presStyleIdx="15" presStyleCnt="21"/>
      <dgm:spPr/>
    </dgm:pt>
    <dgm:pt modelId="{A6003C0C-0DB9-465D-BFD1-B4B8CBF3BDA2}" type="pres">
      <dgm:prSet presAssocID="{EEEBFEB7-BEE6-4C04-B443-8DC8CE50E1C1}" presName="lineArrowNode" presStyleLbl="alignAccFollowNode1" presStyleIdx="16" presStyleCnt="21"/>
      <dgm:spPr/>
    </dgm:pt>
    <dgm:pt modelId="{8FB3FCE3-1DCC-47ED-88E3-A7AE66C0E689}" type="pres">
      <dgm:prSet presAssocID="{667516EB-DF11-474C-96F5-71B9B0FA6C6B}" presName="sibTransNodeCircle" presStyleLbl="alignNode1" presStyleIdx="5" presStyleCnt="7">
        <dgm:presLayoutVars>
          <dgm:chMax val="0"/>
          <dgm:bulletEnabled/>
        </dgm:presLayoutVars>
      </dgm:prSet>
      <dgm:spPr/>
    </dgm:pt>
    <dgm:pt modelId="{5C5514D0-BC58-4273-B19A-940F0FBBC710}" type="pres">
      <dgm:prSet presAssocID="{667516EB-DF11-474C-96F5-71B9B0FA6C6B}" presName="spacerBetweenCircleAndCallout" presStyleCnt="0">
        <dgm:presLayoutVars/>
      </dgm:prSet>
      <dgm:spPr/>
    </dgm:pt>
    <dgm:pt modelId="{A88414E9-036A-4596-B749-C299514DC873}" type="pres">
      <dgm:prSet presAssocID="{EEEBFEB7-BEE6-4C04-B443-8DC8CE50E1C1}" presName="nodeText" presStyleLbl="alignAccFollowNode1" presStyleIdx="17" presStyleCnt="21">
        <dgm:presLayoutVars>
          <dgm:bulletEnabled val="1"/>
        </dgm:presLayoutVars>
      </dgm:prSet>
      <dgm:spPr/>
    </dgm:pt>
    <dgm:pt modelId="{CEB13CFD-78DE-454E-A0BA-EDAC27D906C3}" type="pres">
      <dgm:prSet presAssocID="{667516EB-DF11-474C-96F5-71B9B0FA6C6B}" presName="sibTransComposite" presStyleCnt="0"/>
      <dgm:spPr/>
    </dgm:pt>
    <dgm:pt modelId="{6B6423E6-F7A5-490E-BB5A-0172C0152833}" type="pres">
      <dgm:prSet presAssocID="{32505203-E7FF-4C8A-ADFC-FE90A5A5A1CD}" presName="compositeNode" presStyleCnt="0"/>
      <dgm:spPr/>
    </dgm:pt>
    <dgm:pt modelId="{3D75767D-D267-4918-B4E1-4753941D929B}" type="pres">
      <dgm:prSet presAssocID="{32505203-E7FF-4C8A-ADFC-FE90A5A5A1CD}" presName="parTx" presStyleLbl="node1" presStyleIdx="0" presStyleCnt="0">
        <dgm:presLayoutVars>
          <dgm:chMax val="0"/>
          <dgm:chPref val="0"/>
          <dgm:bulletEnabled val="1"/>
        </dgm:presLayoutVars>
      </dgm:prSet>
      <dgm:spPr/>
    </dgm:pt>
    <dgm:pt modelId="{0B5D4A87-3F63-49CE-B8E6-F11E4179C8E3}" type="pres">
      <dgm:prSet presAssocID="{32505203-E7FF-4C8A-ADFC-FE90A5A5A1CD}" presName="parSh" presStyleCnt="0"/>
      <dgm:spPr/>
    </dgm:pt>
    <dgm:pt modelId="{BDC1EE0D-6A7A-403D-8300-AF6B281F342E}" type="pres">
      <dgm:prSet presAssocID="{32505203-E7FF-4C8A-ADFC-FE90A5A5A1CD}" presName="lineNode" presStyleLbl="alignAccFollowNode1" presStyleIdx="18" presStyleCnt="21"/>
      <dgm:spPr/>
    </dgm:pt>
    <dgm:pt modelId="{40FEE214-A694-41DD-9D51-237992168FCF}" type="pres">
      <dgm:prSet presAssocID="{32505203-E7FF-4C8A-ADFC-FE90A5A5A1CD}" presName="lineArrowNode" presStyleLbl="alignAccFollowNode1" presStyleIdx="19" presStyleCnt="21"/>
      <dgm:spPr/>
    </dgm:pt>
    <dgm:pt modelId="{6AE33F27-A4BF-4734-B3FB-3C35C7906CFF}" type="pres">
      <dgm:prSet presAssocID="{6A682B6A-0AF6-4312-A0EA-BE2618C1A9BF}" presName="sibTransNodeCircle" presStyleLbl="alignNode1" presStyleIdx="6" presStyleCnt="7">
        <dgm:presLayoutVars>
          <dgm:chMax val="0"/>
          <dgm:bulletEnabled/>
        </dgm:presLayoutVars>
      </dgm:prSet>
      <dgm:spPr/>
    </dgm:pt>
    <dgm:pt modelId="{A3B8431C-126D-48E3-8F34-C5F60E662A39}" type="pres">
      <dgm:prSet presAssocID="{6A682B6A-0AF6-4312-A0EA-BE2618C1A9BF}" presName="spacerBetweenCircleAndCallout" presStyleCnt="0">
        <dgm:presLayoutVars/>
      </dgm:prSet>
      <dgm:spPr/>
    </dgm:pt>
    <dgm:pt modelId="{A4C6EE3F-C31B-449F-B373-3D8A2872111C}" type="pres">
      <dgm:prSet presAssocID="{32505203-E7FF-4C8A-ADFC-FE90A5A5A1CD}" presName="nodeText" presStyleLbl="alignAccFollowNode1" presStyleIdx="20" presStyleCnt="21">
        <dgm:presLayoutVars>
          <dgm:bulletEnabled val="1"/>
        </dgm:presLayoutVars>
      </dgm:prSet>
      <dgm:spPr/>
    </dgm:pt>
  </dgm:ptLst>
  <dgm:cxnLst>
    <dgm:cxn modelId="{E79AD402-B1F7-4428-9521-C8BD17DFF6EB}" srcId="{679342E5-C04C-4C16-8EE0-98EE5A120022}" destId="{9E937091-E08F-4794-8CF4-43D5F9174419}" srcOrd="0" destOrd="0" parTransId="{3A915C5C-EDC3-46F2-BA39-3710CAB45830}" sibTransId="{DFB20002-F9E3-4545-BD73-9805DFA28D23}"/>
    <dgm:cxn modelId="{572D6506-56F0-4D9B-BD69-3CAB06F97CBB}" type="presOf" srcId="{6A682B6A-0AF6-4312-A0EA-BE2618C1A9BF}" destId="{6AE33F27-A4BF-4734-B3FB-3C35C7906CFF}" srcOrd="0" destOrd="0" presId="urn:microsoft.com/office/officeart/2016/7/layout/LinearArrowProcessNumbered"/>
    <dgm:cxn modelId="{5C56EC15-3D84-42B7-8EFF-CF3064D3A65F}" type="presOf" srcId="{F310F041-50D1-4994-BCF1-B1B1648EB057}" destId="{ECEC23A5-7D20-4462-B733-D84472A54545}" srcOrd="0" destOrd="0" presId="urn:microsoft.com/office/officeart/2016/7/layout/LinearArrowProcessNumbered"/>
    <dgm:cxn modelId="{2166653B-BB1D-4B99-B97F-612F558D7DFA}" type="presOf" srcId="{48D3E81C-2E9B-4713-A4A6-5C804D17BDD4}" destId="{3E320D31-5ADA-4D7B-B682-B19BAF4DFAC0}" srcOrd="0" destOrd="0" presId="urn:microsoft.com/office/officeart/2016/7/layout/LinearArrowProcessNumbered"/>
    <dgm:cxn modelId="{9700475D-02A8-44F8-8805-F71671A6ADBB}" type="presOf" srcId="{679342E5-C04C-4C16-8EE0-98EE5A120022}" destId="{D4AAD77D-9494-4EF4-AAE7-C0F44D2440DA}" srcOrd="0" destOrd="0" presId="urn:microsoft.com/office/officeart/2016/7/layout/LinearArrowProcessNumbered"/>
    <dgm:cxn modelId="{6DA9685F-4FAA-4466-8ACC-198AFA0FE258}" type="presOf" srcId="{DFB20002-F9E3-4545-BD73-9805DFA28D23}" destId="{AEAB6888-4D4A-4CDF-A4DC-A43F778F1C07}" srcOrd="0" destOrd="0" presId="urn:microsoft.com/office/officeart/2016/7/layout/LinearArrowProcessNumbered"/>
    <dgm:cxn modelId="{209F8B62-5256-4A2F-9392-03F3FC51195F}" srcId="{679342E5-C04C-4C16-8EE0-98EE5A120022}" destId="{EEEBFEB7-BEE6-4C04-B443-8DC8CE50E1C1}" srcOrd="5" destOrd="0" parTransId="{61049BA7-0C30-446A-A9EB-17A64BD9BB24}" sibTransId="{667516EB-DF11-474C-96F5-71B9B0FA6C6B}"/>
    <dgm:cxn modelId="{8FC71964-0F5C-4F93-848F-C11C2DE7066F}" srcId="{679342E5-C04C-4C16-8EE0-98EE5A120022}" destId="{85CD0180-0989-489B-948D-0399918E95E7}" srcOrd="2" destOrd="0" parTransId="{55B30DB7-3ABD-45CC-8F2F-1922AE6DCB3E}" sibTransId="{4ED47EEA-AE35-4DC3-8B67-99E5577F4331}"/>
    <dgm:cxn modelId="{A6D70368-14D8-49AB-B4F8-EAAD04E96235}" type="presOf" srcId="{85CD0180-0989-489B-948D-0399918E95E7}" destId="{850AE50D-AD84-4626-BF98-771D08ED1E7A}" srcOrd="0" destOrd="0" presId="urn:microsoft.com/office/officeart/2016/7/layout/LinearArrowProcessNumbered"/>
    <dgm:cxn modelId="{40DDF472-01B3-4934-8AE9-4172B53C087C}" type="presOf" srcId="{9E937091-E08F-4794-8CF4-43D5F9174419}" destId="{101EE123-F4B5-4368-AAA4-3F6AD7AAC27C}" srcOrd="0" destOrd="0" presId="urn:microsoft.com/office/officeart/2016/7/layout/LinearArrowProcessNumbered"/>
    <dgm:cxn modelId="{B9843681-DC6C-49A3-A42A-6EF8FE07C744}" type="presOf" srcId="{D63DB6A3-4451-49A6-87C2-0A2B42E71008}" destId="{96FC01AC-4C31-4B70-8BDC-B375618E17F2}" srcOrd="0" destOrd="0" presId="urn:microsoft.com/office/officeart/2016/7/layout/LinearArrowProcessNumbered"/>
    <dgm:cxn modelId="{7B263A81-7F9F-4BC2-BF1A-0B29B3629AF5}" srcId="{679342E5-C04C-4C16-8EE0-98EE5A120022}" destId="{48D3E81C-2E9B-4713-A4A6-5C804D17BDD4}" srcOrd="3" destOrd="0" parTransId="{5109215F-5364-40D0-BFD5-65BAE923B177}" sibTransId="{80F303BF-F7CE-400B-9B6B-5A34AECC3E04}"/>
    <dgm:cxn modelId="{25E25987-509F-4B2F-B1F8-811B612E7EEF}" type="presOf" srcId="{EEEBFEB7-BEE6-4C04-B443-8DC8CE50E1C1}" destId="{A88414E9-036A-4596-B749-C299514DC873}" srcOrd="0" destOrd="0" presId="urn:microsoft.com/office/officeart/2016/7/layout/LinearArrowProcessNumbered"/>
    <dgm:cxn modelId="{52D27190-004B-40AF-B7A3-F580B27F16E5}" type="presOf" srcId="{80F303BF-F7CE-400B-9B6B-5A34AECC3E04}" destId="{994183F3-193D-4779-B57D-65CF08C1AA42}" srcOrd="0" destOrd="0" presId="urn:microsoft.com/office/officeart/2016/7/layout/LinearArrowProcessNumbered"/>
    <dgm:cxn modelId="{A9051797-5632-47F6-A4EE-71ED9199873B}" srcId="{679342E5-C04C-4C16-8EE0-98EE5A120022}" destId="{32505203-E7FF-4C8A-ADFC-FE90A5A5A1CD}" srcOrd="6" destOrd="0" parTransId="{C64E6B2B-DB8D-4C23-B04A-16CB3C3A6BBB}" sibTransId="{6A682B6A-0AF6-4312-A0EA-BE2618C1A9BF}"/>
    <dgm:cxn modelId="{31B50A9F-2172-4B92-9146-CE8B68DFE3C2}" type="presOf" srcId="{4ED47EEA-AE35-4DC3-8B67-99E5577F4331}" destId="{550670ED-8540-4974-9CCC-136C370BBF0F}" srcOrd="0" destOrd="0" presId="urn:microsoft.com/office/officeart/2016/7/layout/LinearArrowProcessNumbered"/>
    <dgm:cxn modelId="{E9C70DA1-B5A3-49A6-A363-C994C1082A60}" type="presOf" srcId="{667516EB-DF11-474C-96F5-71B9B0FA6C6B}" destId="{8FB3FCE3-1DCC-47ED-88E3-A7AE66C0E689}" srcOrd="0" destOrd="0" presId="urn:microsoft.com/office/officeart/2016/7/layout/LinearArrowProcessNumbered"/>
    <dgm:cxn modelId="{BABF63A7-8D65-41D8-99EB-19542C58F82B}" type="presOf" srcId="{32505203-E7FF-4C8A-ADFC-FE90A5A5A1CD}" destId="{A4C6EE3F-C31B-449F-B373-3D8A2872111C}" srcOrd="0" destOrd="0" presId="urn:microsoft.com/office/officeart/2016/7/layout/LinearArrowProcessNumbered"/>
    <dgm:cxn modelId="{5AF3A2A9-D57D-40D6-884A-B08897BE708E}" srcId="{679342E5-C04C-4C16-8EE0-98EE5A120022}" destId="{09CA9E42-3923-4E09-92DF-7C7EDF6AFABA}" srcOrd="1" destOrd="0" parTransId="{038668D7-5CE1-4DC7-BB4A-C2C1CB61AC4B}" sibTransId="{900C3502-C0E6-4E40-B56E-2BE63A79259D}"/>
    <dgm:cxn modelId="{655CCDBE-D9F6-44C0-8008-5CFCF9837F03}" type="presOf" srcId="{09CA9E42-3923-4E09-92DF-7C7EDF6AFABA}" destId="{3B64E206-AB63-438C-919E-DC73A735AFA6}" srcOrd="0" destOrd="0" presId="urn:microsoft.com/office/officeart/2016/7/layout/LinearArrowProcessNumbered"/>
    <dgm:cxn modelId="{78E3B0D5-871C-4D4E-B933-FDFE82722A4D}" type="presOf" srcId="{900C3502-C0E6-4E40-B56E-2BE63A79259D}" destId="{4948A09A-8DE3-4B2B-A12A-9EB38236F3FD}" srcOrd="0" destOrd="0" presId="urn:microsoft.com/office/officeart/2016/7/layout/LinearArrowProcessNumbered"/>
    <dgm:cxn modelId="{C4DB7FF1-BD91-4E0D-B0CD-315FD9D5E416}" srcId="{679342E5-C04C-4C16-8EE0-98EE5A120022}" destId="{F310F041-50D1-4994-BCF1-B1B1648EB057}" srcOrd="4" destOrd="0" parTransId="{D5FDEAC8-D110-4062-8D1B-69DE51143C8F}" sibTransId="{D63DB6A3-4451-49A6-87C2-0A2B42E71008}"/>
    <dgm:cxn modelId="{2947DF53-EA35-4C81-BA0F-D6BC9313DA69}" type="presParOf" srcId="{D4AAD77D-9494-4EF4-AAE7-C0F44D2440DA}" destId="{6AEDFDD3-E572-4DBF-8D04-BA53039110E0}" srcOrd="0" destOrd="0" presId="urn:microsoft.com/office/officeart/2016/7/layout/LinearArrowProcessNumbered"/>
    <dgm:cxn modelId="{FE9964F3-A640-4A8D-8A63-EFE9FE71C76D}" type="presParOf" srcId="{6AEDFDD3-E572-4DBF-8D04-BA53039110E0}" destId="{4F52A9B7-0585-45B8-9553-C7A8AE0EA5FE}" srcOrd="0" destOrd="0" presId="urn:microsoft.com/office/officeart/2016/7/layout/LinearArrowProcessNumbered"/>
    <dgm:cxn modelId="{8C1BB2EA-63A6-496F-A7C0-F5A15B872471}" type="presParOf" srcId="{6AEDFDD3-E572-4DBF-8D04-BA53039110E0}" destId="{94E36767-4E70-4D1F-A198-4173471F886E}" srcOrd="1" destOrd="0" presId="urn:microsoft.com/office/officeart/2016/7/layout/LinearArrowProcessNumbered"/>
    <dgm:cxn modelId="{4E000D99-A89C-4DB0-A32C-96CDDCDBC41D}" type="presParOf" srcId="{94E36767-4E70-4D1F-A198-4173471F886E}" destId="{5CD74F56-E6A4-4402-9766-E3E7F8255E15}" srcOrd="0" destOrd="0" presId="urn:microsoft.com/office/officeart/2016/7/layout/LinearArrowProcessNumbered"/>
    <dgm:cxn modelId="{2415CD7C-961A-4622-B3F2-A535E6C0B738}" type="presParOf" srcId="{94E36767-4E70-4D1F-A198-4173471F886E}" destId="{1A996491-99DC-494C-BEEF-2FA3791B09B7}" srcOrd="1" destOrd="0" presId="urn:microsoft.com/office/officeart/2016/7/layout/LinearArrowProcessNumbered"/>
    <dgm:cxn modelId="{942108AF-AC9F-4054-A91C-AE3F2BF44847}" type="presParOf" srcId="{94E36767-4E70-4D1F-A198-4173471F886E}" destId="{AEAB6888-4D4A-4CDF-A4DC-A43F778F1C07}" srcOrd="2" destOrd="0" presId="urn:microsoft.com/office/officeart/2016/7/layout/LinearArrowProcessNumbered"/>
    <dgm:cxn modelId="{D1E0B5FC-260D-4716-8FD2-6873F882B89F}" type="presParOf" srcId="{94E36767-4E70-4D1F-A198-4173471F886E}" destId="{10E9E35B-D248-4EA4-9182-143A77776E52}" srcOrd="3" destOrd="0" presId="urn:microsoft.com/office/officeart/2016/7/layout/LinearArrowProcessNumbered"/>
    <dgm:cxn modelId="{4BF0058B-38EE-4AF7-9A1E-EA5E2A8679FF}" type="presParOf" srcId="{6AEDFDD3-E572-4DBF-8D04-BA53039110E0}" destId="{101EE123-F4B5-4368-AAA4-3F6AD7AAC27C}" srcOrd="2" destOrd="0" presId="urn:microsoft.com/office/officeart/2016/7/layout/LinearArrowProcessNumbered"/>
    <dgm:cxn modelId="{A9470599-F0A9-402D-B6F6-218A813EE776}" type="presParOf" srcId="{D4AAD77D-9494-4EF4-AAE7-C0F44D2440DA}" destId="{9E7C61D1-3C28-4C79-B5B7-41E7FA49C628}" srcOrd="1" destOrd="0" presId="urn:microsoft.com/office/officeart/2016/7/layout/LinearArrowProcessNumbered"/>
    <dgm:cxn modelId="{B5681245-3146-4719-A8CC-226BC60A8FF2}" type="presParOf" srcId="{D4AAD77D-9494-4EF4-AAE7-C0F44D2440DA}" destId="{8356AA55-9A18-4A57-ADBD-7C7EE2E1639D}" srcOrd="2" destOrd="0" presId="urn:microsoft.com/office/officeart/2016/7/layout/LinearArrowProcessNumbered"/>
    <dgm:cxn modelId="{6346A861-75D1-49A6-BD26-D1712740B230}" type="presParOf" srcId="{8356AA55-9A18-4A57-ADBD-7C7EE2E1639D}" destId="{BE6A5FCA-55D1-49DC-9B19-8576EFB3CDEB}" srcOrd="0" destOrd="0" presId="urn:microsoft.com/office/officeart/2016/7/layout/LinearArrowProcessNumbered"/>
    <dgm:cxn modelId="{2CCF6B89-548F-40A0-81C4-39E35804EFA0}" type="presParOf" srcId="{8356AA55-9A18-4A57-ADBD-7C7EE2E1639D}" destId="{BCC33D52-2A9A-4866-9273-EAFCB0A2545B}" srcOrd="1" destOrd="0" presId="urn:microsoft.com/office/officeart/2016/7/layout/LinearArrowProcessNumbered"/>
    <dgm:cxn modelId="{8851B141-7DE2-4838-9738-EF331BF2E30E}" type="presParOf" srcId="{BCC33D52-2A9A-4866-9273-EAFCB0A2545B}" destId="{8C4856EA-6178-4293-8FF9-ABEE9C2BAFAF}" srcOrd="0" destOrd="0" presId="urn:microsoft.com/office/officeart/2016/7/layout/LinearArrowProcessNumbered"/>
    <dgm:cxn modelId="{1700004F-65F7-4376-B353-C56AFC5BFC22}" type="presParOf" srcId="{BCC33D52-2A9A-4866-9273-EAFCB0A2545B}" destId="{61955CA3-BB18-483B-A1CE-764A1718FFBE}" srcOrd="1" destOrd="0" presId="urn:microsoft.com/office/officeart/2016/7/layout/LinearArrowProcessNumbered"/>
    <dgm:cxn modelId="{B0DF7537-E697-49D8-8118-77053EEEBA17}" type="presParOf" srcId="{BCC33D52-2A9A-4866-9273-EAFCB0A2545B}" destId="{4948A09A-8DE3-4B2B-A12A-9EB38236F3FD}" srcOrd="2" destOrd="0" presId="urn:microsoft.com/office/officeart/2016/7/layout/LinearArrowProcessNumbered"/>
    <dgm:cxn modelId="{CDA3B330-0CEA-458A-B54F-0538718CC6D7}" type="presParOf" srcId="{BCC33D52-2A9A-4866-9273-EAFCB0A2545B}" destId="{B0633847-CA5E-4D72-BC28-A04015FCB28C}" srcOrd="3" destOrd="0" presId="urn:microsoft.com/office/officeart/2016/7/layout/LinearArrowProcessNumbered"/>
    <dgm:cxn modelId="{3A83B71D-FFF3-4CE3-A53C-6F4492B4D7C5}" type="presParOf" srcId="{8356AA55-9A18-4A57-ADBD-7C7EE2E1639D}" destId="{3B64E206-AB63-438C-919E-DC73A735AFA6}" srcOrd="2" destOrd="0" presId="urn:microsoft.com/office/officeart/2016/7/layout/LinearArrowProcessNumbered"/>
    <dgm:cxn modelId="{D02E66A7-2800-4922-A46C-2D1E812BE31D}" type="presParOf" srcId="{D4AAD77D-9494-4EF4-AAE7-C0F44D2440DA}" destId="{C3E265AC-80A1-4806-AB58-46C8579F610B}" srcOrd="3" destOrd="0" presId="urn:microsoft.com/office/officeart/2016/7/layout/LinearArrowProcessNumbered"/>
    <dgm:cxn modelId="{4ACEA138-3973-41C6-A390-D4A782CBF3F5}" type="presParOf" srcId="{D4AAD77D-9494-4EF4-AAE7-C0F44D2440DA}" destId="{2E7B5519-4042-4138-BCA1-0A5A1632A156}" srcOrd="4" destOrd="0" presId="urn:microsoft.com/office/officeart/2016/7/layout/LinearArrowProcessNumbered"/>
    <dgm:cxn modelId="{96D40C47-5E5F-4EDF-B4F3-C88865C89ABE}" type="presParOf" srcId="{2E7B5519-4042-4138-BCA1-0A5A1632A156}" destId="{087A65BD-48B0-44D5-B529-96C5707BA087}" srcOrd="0" destOrd="0" presId="urn:microsoft.com/office/officeart/2016/7/layout/LinearArrowProcessNumbered"/>
    <dgm:cxn modelId="{E7E09CA4-081F-446E-B8E8-FBF821F90E2C}" type="presParOf" srcId="{2E7B5519-4042-4138-BCA1-0A5A1632A156}" destId="{E1925E9F-7A13-4B41-BE2C-2BDEE0B75ADE}" srcOrd="1" destOrd="0" presId="urn:microsoft.com/office/officeart/2016/7/layout/LinearArrowProcessNumbered"/>
    <dgm:cxn modelId="{C9002F0F-37CC-439C-99FA-73FB72723B3E}" type="presParOf" srcId="{E1925E9F-7A13-4B41-BE2C-2BDEE0B75ADE}" destId="{20E65176-555F-46B1-8484-EAA416A51F14}" srcOrd="0" destOrd="0" presId="urn:microsoft.com/office/officeart/2016/7/layout/LinearArrowProcessNumbered"/>
    <dgm:cxn modelId="{377EE8B8-0CEF-450E-B1C1-D858F663DF7A}" type="presParOf" srcId="{E1925E9F-7A13-4B41-BE2C-2BDEE0B75ADE}" destId="{5D2EA93C-11F6-4086-89C9-9AFC6F18C118}" srcOrd="1" destOrd="0" presId="urn:microsoft.com/office/officeart/2016/7/layout/LinearArrowProcessNumbered"/>
    <dgm:cxn modelId="{6E90E9F2-ECB4-40FE-BBD2-BCB42BB34AF0}" type="presParOf" srcId="{E1925E9F-7A13-4B41-BE2C-2BDEE0B75ADE}" destId="{550670ED-8540-4974-9CCC-136C370BBF0F}" srcOrd="2" destOrd="0" presId="urn:microsoft.com/office/officeart/2016/7/layout/LinearArrowProcessNumbered"/>
    <dgm:cxn modelId="{56FC184C-8FDF-4770-9CBD-FC31142492D8}" type="presParOf" srcId="{E1925E9F-7A13-4B41-BE2C-2BDEE0B75ADE}" destId="{C21A4962-602B-4C5D-8AFC-D4DA63270D69}" srcOrd="3" destOrd="0" presId="urn:microsoft.com/office/officeart/2016/7/layout/LinearArrowProcessNumbered"/>
    <dgm:cxn modelId="{0F10D295-EBA9-44B4-91AA-553CFE248A76}" type="presParOf" srcId="{2E7B5519-4042-4138-BCA1-0A5A1632A156}" destId="{850AE50D-AD84-4626-BF98-771D08ED1E7A}" srcOrd="2" destOrd="0" presId="urn:microsoft.com/office/officeart/2016/7/layout/LinearArrowProcessNumbered"/>
    <dgm:cxn modelId="{C3E40010-7E3F-4DFB-934D-5CDA1083D403}" type="presParOf" srcId="{D4AAD77D-9494-4EF4-AAE7-C0F44D2440DA}" destId="{E866FA44-9361-46BE-AFB2-B27602BFABFD}" srcOrd="5" destOrd="0" presId="urn:microsoft.com/office/officeart/2016/7/layout/LinearArrowProcessNumbered"/>
    <dgm:cxn modelId="{D43B9B74-AED7-49F8-97B3-7EB792F07823}" type="presParOf" srcId="{D4AAD77D-9494-4EF4-AAE7-C0F44D2440DA}" destId="{EF4907C4-2735-425A-BD52-BA0B5D70CD72}" srcOrd="6" destOrd="0" presId="urn:microsoft.com/office/officeart/2016/7/layout/LinearArrowProcessNumbered"/>
    <dgm:cxn modelId="{AC57151B-63BE-409E-8EC5-4B22989B3F34}" type="presParOf" srcId="{EF4907C4-2735-425A-BD52-BA0B5D70CD72}" destId="{D8C5ED61-51BE-423C-AAEC-CAE69AAD5C9A}" srcOrd="0" destOrd="0" presId="urn:microsoft.com/office/officeart/2016/7/layout/LinearArrowProcessNumbered"/>
    <dgm:cxn modelId="{211CD1B8-58FC-4537-B81D-180C68B0D7B6}" type="presParOf" srcId="{EF4907C4-2735-425A-BD52-BA0B5D70CD72}" destId="{8C90240E-DD46-4CD5-BBDE-AA0B0FFFA165}" srcOrd="1" destOrd="0" presId="urn:microsoft.com/office/officeart/2016/7/layout/LinearArrowProcessNumbered"/>
    <dgm:cxn modelId="{ADD04881-AF08-41DC-8864-AAEF0819BA79}" type="presParOf" srcId="{8C90240E-DD46-4CD5-BBDE-AA0B0FFFA165}" destId="{D56E452A-CF1B-4C6E-9929-23AFCC272DFF}" srcOrd="0" destOrd="0" presId="urn:microsoft.com/office/officeart/2016/7/layout/LinearArrowProcessNumbered"/>
    <dgm:cxn modelId="{D36B167E-28A0-4A74-860E-2FB752148772}" type="presParOf" srcId="{8C90240E-DD46-4CD5-BBDE-AA0B0FFFA165}" destId="{058C36BD-9D5E-4C3F-96CF-A55E3EA9FF1F}" srcOrd="1" destOrd="0" presId="urn:microsoft.com/office/officeart/2016/7/layout/LinearArrowProcessNumbered"/>
    <dgm:cxn modelId="{C4659F5A-3A97-4CBB-A0C7-84DC7DF43423}" type="presParOf" srcId="{8C90240E-DD46-4CD5-BBDE-AA0B0FFFA165}" destId="{994183F3-193D-4779-B57D-65CF08C1AA42}" srcOrd="2" destOrd="0" presId="urn:microsoft.com/office/officeart/2016/7/layout/LinearArrowProcessNumbered"/>
    <dgm:cxn modelId="{21269FCB-96AC-4D05-96D9-B9B73D03564E}" type="presParOf" srcId="{8C90240E-DD46-4CD5-BBDE-AA0B0FFFA165}" destId="{DFC96081-EDE5-4E94-9205-94ECE8E7206B}" srcOrd="3" destOrd="0" presId="urn:microsoft.com/office/officeart/2016/7/layout/LinearArrowProcessNumbered"/>
    <dgm:cxn modelId="{FC03AA54-E761-4711-A6D3-E510C4D88D5B}" type="presParOf" srcId="{EF4907C4-2735-425A-BD52-BA0B5D70CD72}" destId="{3E320D31-5ADA-4D7B-B682-B19BAF4DFAC0}" srcOrd="2" destOrd="0" presId="urn:microsoft.com/office/officeart/2016/7/layout/LinearArrowProcessNumbered"/>
    <dgm:cxn modelId="{B259E08F-71B1-4B00-9471-EF7254B7AA26}" type="presParOf" srcId="{D4AAD77D-9494-4EF4-AAE7-C0F44D2440DA}" destId="{BEF69C5C-E5E3-4E8C-8845-3009DA62DA47}" srcOrd="7" destOrd="0" presId="urn:microsoft.com/office/officeart/2016/7/layout/LinearArrowProcessNumbered"/>
    <dgm:cxn modelId="{F0B67C69-F110-495E-9A45-E162F84DA4DB}" type="presParOf" srcId="{D4AAD77D-9494-4EF4-AAE7-C0F44D2440DA}" destId="{B4112E4A-79B1-48D1-A91C-40EC5279840C}" srcOrd="8" destOrd="0" presId="urn:microsoft.com/office/officeart/2016/7/layout/LinearArrowProcessNumbered"/>
    <dgm:cxn modelId="{44DE3C7B-191E-4E5E-818F-E8B0FC93AF3E}" type="presParOf" srcId="{B4112E4A-79B1-48D1-A91C-40EC5279840C}" destId="{74A43DDE-9F2D-46EA-88DC-C2B785954EAB}" srcOrd="0" destOrd="0" presId="urn:microsoft.com/office/officeart/2016/7/layout/LinearArrowProcessNumbered"/>
    <dgm:cxn modelId="{25525E3B-E1D2-4F03-B816-73145D0F49DD}" type="presParOf" srcId="{B4112E4A-79B1-48D1-A91C-40EC5279840C}" destId="{612BC510-91F3-4542-ACCD-463DDB37742F}" srcOrd="1" destOrd="0" presId="urn:microsoft.com/office/officeart/2016/7/layout/LinearArrowProcessNumbered"/>
    <dgm:cxn modelId="{79BB3E30-CAD9-4719-826A-10C3EC7962AB}" type="presParOf" srcId="{612BC510-91F3-4542-ACCD-463DDB37742F}" destId="{1FC68F47-973E-4D27-AA29-7B3026D38E9D}" srcOrd="0" destOrd="0" presId="urn:microsoft.com/office/officeart/2016/7/layout/LinearArrowProcessNumbered"/>
    <dgm:cxn modelId="{E736B5DE-3DF9-4599-AE49-14E8012C16E2}" type="presParOf" srcId="{612BC510-91F3-4542-ACCD-463DDB37742F}" destId="{04B48DD3-03C9-4439-B922-39992A717C27}" srcOrd="1" destOrd="0" presId="urn:microsoft.com/office/officeart/2016/7/layout/LinearArrowProcessNumbered"/>
    <dgm:cxn modelId="{DDCF33AB-51E4-47E8-BAC2-C37E25E0E332}" type="presParOf" srcId="{612BC510-91F3-4542-ACCD-463DDB37742F}" destId="{96FC01AC-4C31-4B70-8BDC-B375618E17F2}" srcOrd="2" destOrd="0" presId="urn:microsoft.com/office/officeart/2016/7/layout/LinearArrowProcessNumbered"/>
    <dgm:cxn modelId="{F51B12DA-8292-490E-A159-A3AFA23743E9}" type="presParOf" srcId="{612BC510-91F3-4542-ACCD-463DDB37742F}" destId="{AF02EE1F-AEE5-45BA-8999-2C9A819034EE}" srcOrd="3" destOrd="0" presId="urn:microsoft.com/office/officeart/2016/7/layout/LinearArrowProcessNumbered"/>
    <dgm:cxn modelId="{86813425-2726-4F02-96F3-1C6CD1BD73E9}" type="presParOf" srcId="{B4112E4A-79B1-48D1-A91C-40EC5279840C}" destId="{ECEC23A5-7D20-4462-B733-D84472A54545}" srcOrd="2" destOrd="0" presId="urn:microsoft.com/office/officeart/2016/7/layout/LinearArrowProcessNumbered"/>
    <dgm:cxn modelId="{2E47ECDA-9413-457E-B3AD-3A0F484DFBE5}" type="presParOf" srcId="{D4AAD77D-9494-4EF4-AAE7-C0F44D2440DA}" destId="{110C1FF2-3C2B-4868-AD58-81CA5A388465}" srcOrd="9" destOrd="0" presId="urn:microsoft.com/office/officeart/2016/7/layout/LinearArrowProcessNumbered"/>
    <dgm:cxn modelId="{6D05FC12-D182-44D5-BCF7-A7A3E554B8E8}" type="presParOf" srcId="{D4AAD77D-9494-4EF4-AAE7-C0F44D2440DA}" destId="{3C4F692E-9302-42F6-828D-31E8A8546738}" srcOrd="10" destOrd="0" presId="urn:microsoft.com/office/officeart/2016/7/layout/LinearArrowProcessNumbered"/>
    <dgm:cxn modelId="{7DE0C418-FC09-44A1-9337-9F11F4747B18}" type="presParOf" srcId="{3C4F692E-9302-42F6-828D-31E8A8546738}" destId="{F53F7864-E9D9-4EC3-90BE-6D351C0D3756}" srcOrd="0" destOrd="0" presId="urn:microsoft.com/office/officeart/2016/7/layout/LinearArrowProcessNumbered"/>
    <dgm:cxn modelId="{DFF24679-1E64-480A-91A0-96E4E9B6ADD3}" type="presParOf" srcId="{3C4F692E-9302-42F6-828D-31E8A8546738}" destId="{BE04B3ED-3477-48BA-8B1D-717D8B40952A}" srcOrd="1" destOrd="0" presId="urn:microsoft.com/office/officeart/2016/7/layout/LinearArrowProcessNumbered"/>
    <dgm:cxn modelId="{69570677-4BA4-4A2E-A1CF-1A96B3237963}" type="presParOf" srcId="{BE04B3ED-3477-48BA-8B1D-717D8B40952A}" destId="{1553DAA3-6F15-48E8-8BA8-B4A080DE483D}" srcOrd="0" destOrd="0" presId="urn:microsoft.com/office/officeart/2016/7/layout/LinearArrowProcessNumbered"/>
    <dgm:cxn modelId="{FD9E195D-5E0D-4FAD-A57D-C60997554C71}" type="presParOf" srcId="{BE04B3ED-3477-48BA-8B1D-717D8B40952A}" destId="{A6003C0C-0DB9-465D-BFD1-B4B8CBF3BDA2}" srcOrd="1" destOrd="0" presId="urn:microsoft.com/office/officeart/2016/7/layout/LinearArrowProcessNumbered"/>
    <dgm:cxn modelId="{3800B846-6B97-4632-A43C-33F44159A539}" type="presParOf" srcId="{BE04B3ED-3477-48BA-8B1D-717D8B40952A}" destId="{8FB3FCE3-1DCC-47ED-88E3-A7AE66C0E689}" srcOrd="2" destOrd="0" presId="urn:microsoft.com/office/officeart/2016/7/layout/LinearArrowProcessNumbered"/>
    <dgm:cxn modelId="{FDEDA077-C8F7-447F-B7DC-63BEC4E4A9FB}" type="presParOf" srcId="{BE04B3ED-3477-48BA-8B1D-717D8B40952A}" destId="{5C5514D0-BC58-4273-B19A-940F0FBBC710}" srcOrd="3" destOrd="0" presId="urn:microsoft.com/office/officeart/2016/7/layout/LinearArrowProcessNumbered"/>
    <dgm:cxn modelId="{B3C16139-E70A-4D16-8D15-87D210E47AAB}" type="presParOf" srcId="{3C4F692E-9302-42F6-828D-31E8A8546738}" destId="{A88414E9-036A-4596-B749-C299514DC873}" srcOrd="2" destOrd="0" presId="urn:microsoft.com/office/officeart/2016/7/layout/LinearArrowProcessNumbered"/>
    <dgm:cxn modelId="{81142E9E-6486-4291-8D53-67BFC11CA8FC}" type="presParOf" srcId="{D4AAD77D-9494-4EF4-AAE7-C0F44D2440DA}" destId="{CEB13CFD-78DE-454E-A0BA-EDAC27D906C3}" srcOrd="11" destOrd="0" presId="urn:microsoft.com/office/officeart/2016/7/layout/LinearArrowProcessNumbered"/>
    <dgm:cxn modelId="{E921CBE3-DAFD-4C3A-9124-9BDD353EBE09}" type="presParOf" srcId="{D4AAD77D-9494-4EF4-AAE7-C0F44D2440DA}" destId="{6B6423E6-F7A5-490E-BB5A-0172C0152833}" srcOrd="12" destOrd="0" presId="urn:microsoft.com/office/officeart/2016/7/layout/LinearArrowProcessNumbered"/>
    <dgm:cxn modelId="{14E983D7-2748-4977-8446-DD81000B4196}" type="presParOf" srcId="{6B6423E6-F7A5-490E-BB5A-0172C0152833}" destId="{3D75767D-D267-4918-B4E1-4753941D929B}" srcOrd="0" destOrd="0" presId="urn:microsoft.com/office/officeart/2016/7/layout/LinearArrowProcessNumbered"/>
    <dgm:cxn modelId="{470ECCBF-6C2E-44BA-8EA2-2C329C575C43}" type="presParOf" srcId="{6B6423E6-F7A5-490E-BB5A-0172C0152833}" destId="{0B5D4A87-3F63-49CE-B8E6-F11E4179C8E3}" srcOrd="1" destOrd="0" presId="urn:microsoft.com/office/officeart/2016/7/layout/LinearArrowProcessNumbered"/>
    <dgm:cxn modelId="{50F51E35-96C7-4472-A001-61F200EC4B43}" type="presParOf" srcId="{0B5D4A87-3F63-49CE-B8E6-F11E4179C8E3}" destId="{BDC1EE0D-6A7A-403D-8300-AF6B281F342E}" srcOrd="0" destOrd="0" presId="urn:microsoft.com/office/officeart/2016/7/layout/LinearArrowProcessNumbered"/>
    <dgm:cxn modelId="{792D9B69-D262-4D0F-A966-596A48A72B1A}" type="presParOf" srcId="{0B5D4A87-3F63-49CE-B8E6-F11E4179C8E3}" destId="{40FEE214-A694-41DD-9D51-237992168FCF}" srcOrd="1" destOrd="0" presId="urn:microsoft.com/office/officeart/2016/7/layout/LinearArrowProcessNumbered"/>
    <dgm:cxn modelId="{E7B06C46-D050-4FC8-908D-C3DED314F24A}" type="presParOf" srcId="{0B5D4A87-3F63-49CE-B8E6-F11E4179C8E3}" destId="{6AE33F27-A4BF-4734-B3FB-3C35C7906CFF}" srcOrd="2" destOrd="0" presId="urn:microsoft.com/office/officeart/2016/7/layout/LinearArrowProcessNumbered"/>
    <dgm:cxn modelId="{D59360BA-CECE-419A-B235-1B6B457A4F7B}" type="presParOf" srcId="{0B5D4A87-3F63-49CE-B8E6-F11E4179C8E3}" destId="{A3B8431C-126D-48E3-8F34-C5F60E662A39}" srcOrd="3" destOrd="0" presId="urn:microsoft.com/office/officeart/2016/7/layout/LinearArrowProcessNumbered"/>
    <dgm:cxn modelId="{1A228ED1-990A-4D7D-A717-7C796ECA73FA}" type="presParOf" srcId="{6B6423E6-F7A5-490E-BB5A-0172C0152833}" destId="{A4C6EE3F-C31B-449F-B373-3D8A2872111C}"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BBC07-BD91-4BC3-B5D0-4DC4A8B8C432}">
      <dsp:nvSpPr>
        <dsp:cNvPr id="0" name=""/>
        <dsp:cNvSpPr/>
      </dsp:nvSpPr>
      <dsp:spPr>
        <a:xfrm>
          <a:off x="0" y="0"/>
          <a:ext cx="9001077" cy="443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a:solidFill>
              <a:srgbClr val="EF790C"/>
            </a:solidFill>
            <a:latin typeface="Interstate Regular"/>
            <a:ea typeface="+mn-ea"/>
            <a:cs typeface="+mn-cs"/>
          </a:endParaRPr>
        </a:p>
      </dsp:txBody>
      <dsp:txXfrm>
        <a:off x="0" y="0"/>
        <a:ext cx="9001077" cy="443388"/>
      </dsp:txXfrm>
    </dsp:sp>
    <dsp:sp modelId="{32C83412-B9A4-4F65-B6BB-ACB608AAAAE7}">
      <dsp:nvSpPr>
        <dsp:cNvPr id="0" name=""/>
        <dsp:cNvSpPr/>
      </dsp:nvSpPr>
      <dsp:spPr>
        <a:xfrm>
          <a:off x="0" y="443388"/>
          <a:ext cx="9001077" cy="399049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BBB01-1592-476E-BFD6-AC25B5BE0F14}">
      <dsp:nvSpPr>
        <dsp:cNvPr id="0" name=""/>
        <dsp:cNvSpPr/>
      </dsp:nvSpPr>
      <dsp:spPr>
        <a:xfrm>
          <a:off x="0" y="2852210"/>
          <a:ext cx="11539927" cy="187135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Een </a:t>
          </a:r>
          <a:r>
            <a:rPr lang="en-US" sz="2300" kern="1200" err="1"/>
            <a:t>speler</a:t>
          </a:r>
          <a:r>
            <a:rPr lang="en-US" sz="2300" kern="1200"/>
            <a:t> is </a:t>
          </a:r>
          <a:r>
            <a:rPr lang="en-US" sz="2300" kern="1200" err="1"/>
            <a:t>niet</a:t>
          </a:r>
          <a:r>
            <a:rPr lang="en-US" sz="2300" kern="1200"/>
            <a:t> </a:t>
          </a:r>
          <a:r>
            <a:rPr lang="en-US" sz="2300" kern="1200" err="1"/>
            <a:t>na</a:t>
          </a:r>
          <a:r>
            <a:rPr lang="en-US" sz="2300" kern="1200"/>
            <a:t> </a:t>
          </a:r>
          <a:r>
            <a:rPr lang="en-US" sz="2300" kern="1200" err="1"/>
            <a:t>een</a:t>
          </a:r>
          <a:r>
            <a:rPr lang="en-US" sz="2300" kern="1200"/>
            <a:t> 2e </a:t>
          </a:r>
          <a:r>
            <a:rPr lang="en-US" sz="2300" kern="1200" err="1"/>
            <a:t>gele</a:t>
          </a:r>
          <a:r>
            <a:rPr lang="en-US" sz="2300" kern="1200"/>
            <a:t> </a:t>
          </a:r>
          <a:r>
            <a:rPr lang="en-US" sz="2300" kern="1200" err="1"/>
            <a:t>kaart</a:t>
          </a:r>
          <a:r>
            <a:rPr lang="en-US" sz="2300" kern="1200"/>
            <a:t>, maar </a:t>
          </a:r>
          <a:r>
            <a:rPr lang="en-US" sz="2300" kern="1200" err="1"/>
            <a:t>na</a:t>
          </a:r>
          <a:r>
            <a:rPr lang="en-US" sz="2300" kern="1200"/>
            <a:t> </a:t>
          </a:r>
          <a:r>
            <a:rPr lang="en-US" sz="2300" kern="1200" err="1"/>
            <a:t>een</a:t>
          </a:r>
          <a:r>
            <a:rPr lang="en-US" sz="2300" kern="1200"/>
            <a:t> 3e </a:t>
          </a:r>
          <a:r>
            <a:rPr lang="en-US" sz="2300" kern="1200" err="1"/>
            <a:t>gele</a:t>
          </a:r>
          <a:r>
            <a:rPr lang="en-US" sz="2300" kern="1200"/>
            <a:t> </a:t>
          </a:r>
          <a:r>
            <a:rPr lang="en-US" sz="2300" kern="1200" err="1"/>
            <a:t>kaart</a:t>
          </a:r>
          <a:r>
            <a:rPr lang="en-US" sz="2300" kern="1200"/>
            <a:t> </a:t>
          </a:r>
          <a:r>
            <a:rPr lang="en-US" sz="2300" kern="1200" err="1"/>
            <a:t>automatisch</a:t>
          </a:r>
          <a:r>
            <a:rPr lang="en-US" sz="2300" kern="1200"/>
            <a:t> </a:t>
          </a:r>
          <a:r>
            <a:rPr lang="en-US" sz="2300" kern="1200" err="1"/>
            <a:t>geschorst</a:t>
          </a:r>
          <a:r>
            <a:rPr lang="en-US" sz="2300" kern="1200"/>
            <a:t> </a:t>
          </a:r>
          <a:r>
            <a:rPr lang="en-US" sz="2300" kern="1200" err="1"/>
            <a:t>voor</a:t>
          </a:r>
          <a:r>
            <a:rPr lang="en-US" sz="2300" kern="1200"/>
            <a:t> de </a:t>
          </a:r>
          <a:r>
            <a:rPr lang="en-US" sz="2300" kern="1200" err="1"/>
            <a:t>eerstevolgende</a:t>
          </a:r>
          <a:r>
            <a:rPr lang="en-US" sz="2300" kern="1200"/>
            <a:t> wedstrijd. Ook </a:t>
          </a:r>
          <a:r>
            <a:rPr lang="en-US" sz="2300" kern="1200" err="1"/>
            <a:t>als</a:t>
          </a:r>
          <a:r>
            <a:rPr lang="en-US" sz="2300" kern="1200"/>
            <a:t> die wedstrijd op </a:t>
          </a:r>
          <a:r>
            <a:rPr lang="en-US" sz="2300" kern="1200" err="1"/>
            <a:t>dezelfde</a:t>
          </a:r>
          <a:r>
            <a:rPr lang="en-US" sz="2300" kern="1200"/>
            <a:t> </a:t>
          </a:r>
          <a:r>
            <a:rPr lang="en-US" sz="2300" kern="1200" err="1"/>
            <a:t>dag</a:t>
          </a:r>
          <a:r>
            <a:rPr lang="en-US" sz="2300" kern="1200"/>
            <a:t> </a:t>
          </a:r>
          <a:r>
            <a:rPr lang="en-US" sz="2300" kern="1200" err="1"/>
            <a:t>wordt</a:t>
          </a:r>
          <a:r>
            <a:rPr lang="en-US" sz="2300" kern="1200"/>
            <a:t> </a:t>
          </a:r>
          <a:r>
            <a:rPr lang="en-US" sz="2300" kern="1200" err="1"/>
            <a:t>gespeeld</a:t>
          </a:r>
          <a:r>
            <a:rPr lang="en-US" sz="2300" kern="1200"/>
            <a:t>! </a:t>
          </a:r>
        </a:p>
      </dsp:txBody>
      <dsp:txXfrm>
        <a:off x="0" y="2852210"/>
        <a:ext cx="11539927" cy="1010533"/>
      </dsp:txXfrm>
    </dsp:sp>
    <dsp:sp modelId="{DBAF0527-1C06-43F5-B619-7BCCEF8B94A4}">
      <dsp:nvSpPr>
        <dsp:cNvPr id="0" name=""/>
        <dsp:cNvSpPr/>
      </dsp:nvSpPr>
      <dsp:spPr>
        <a:xfrm>
          <a:off x="0" y="3825317"/>
          <a:ext cx="5769963" cy="860825"/>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nl-NL" sz="1100" b="0" i="0" kern="1200" baseline="0">
              <a:solidFill>
                <a:srgbClr val="000000"/>
              </a:solidFill>
            </a:rPr>
            <a:t>Spelers/clubs zijn zélf verantwoordelijk voor het ten uitvoer leggen van de opgelegde straffen/schorsingen. Hou als vereniging de registratie dus goed bij! </a:t>
          </a:r>
        </a:p>
        <a:p>
          <a:pPr marL="0" lvl="0" indent="0" algn="ctr" defTabSz="488950">
            <a:lnSpc>
              <a:spcPct val="90000"/>
            </a:lnSpc>
            <a:spcBef>
              <a:spcPct val="0"/>
            </a:spcBef>
            <a:spcAft>
              <a:spcPct val="35000"/>
            </a:spcAft>
            <a:buNone/>
          </a:pPr>
          <a:r>
            <a:rPr lang="nl-NL" sz="1100" b="0" i="0" kern="1200" baseline="0">
              <a:solidFill>
                <a:srgbClr val="000000"/>
              </a:solidFill>
            </a:rPr>
            <a:t>Een geschorste speler die toch meespeelt geldt als niet gerechtigde speler! Het team krijgt dan competitiemaatregelen opgelegd. </a:t>
          </a:r>
          <a:br>
            <a:rPr lang="nl-NL" sz="1100" b="0" i="0" kern="1200" baseline="0">
              <a:solidFill>
                <a:srgbClr val="000000"/>
              </a:solidFill>
            </a:rPr>
          </a:br>
          <a:endParaRPr lang="en-US" sz="1100" kern="1200">
            <a:solidFill>
              <a:srgbClr val="000000"/>
            </a:solidFill>
          </a:endParaRPr>
        </a:p>
      </dsp:txBody>
      <dsp:txXfrm>
        <a:off x="0" y="3825317"/>
        <a:ext cx="5769963" cy="860825"/>
      </dsp:txXfrm>
    </dsp:sp>
    <dsp:sp modelId="{59CED369-E558-47FE-975D-E66CCB25A22F}">
      <dsp:nvSpPr>
        <dsp:cNvPr id="0" name=""/>
        <dsp:cNvSpPr/>
      </dsp:nvSpPr>
      <dsp:spPr>
        <a:xfrm>
          <a:off x="5769963" y="3825317"/>
          <a:ext cx="5769963" cy="860825"/>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nl-NL" sz="1100" b="0" i="0" kern="1200" baseline="0">
              <a:solidFill>
                <a:srgbClr val="000000"/>
              </a:solidFill>
            </a:rPr>
            <a:t>Wijs de teams/spelers op hun verantwoordelijkheid. Ook als in de 1</a:t>
          </a:r>
          <a:r>
            <a:rPr lang="nl-NL" sz="1100" b="0" i="0" kern="1200" baseline="30000">
              <a:solidFill>
                <a:srgbClr val="000000"/>
              </a:solidFill>
            </a:rPr>
            <a:t>e</a:t>
          </a:r>
          <a:r>
            <a:rPr lang="nl-NL" sz="1100" b="0" i="0" kern="1200" baseline="0">
              <a:solidFill>
                <a:srgbClr val="000000"/>
              </a:solidFill>
            </a:rPr>
            <a:t> wedstrijd rood is getoond wegens het behalen van een 2</a:t>
          </a:r>
          <a:r>
            <a:rPr lang="nl-NL" sz="1100" b="0" i="0" kern="1200" baseline="30000">
              <a:solidFill>
                <a:srgbClr val="000000"/>
              </a:solidFill>
            </a:rPr>
            <a:t>e</a:t>
          </a:r>
          <a:r>
            <a:rPr lang="nl-NL" sz="1100" b="0" i="0" kern="1200" baseline="0">
              <a:solidFill>
                <a:srgbClr val="000000"/>
              </a:solidFill>
            </a:rPr>
            <a:t> gele kaart en een speler eerder ook al geel heeft gehad, dan heeft de speler een 3</a:t>
          </a:r>
          <a:r>
            <a:rPr lang="nl-NL" sz="1100" b="0" i="0" kern="1200" baseline="30000">
              <a:solidFill>
                <a:srgbClr val="000000"/>
              </a:solidFill>
            </a:rPr>
            <a:t>e</a:t>
          </a:r>
          <a:r>
            <a:rPr lang="nl-NL" sz="1100" b="0" i="0" kern="1200" baseline="0">
              <a:solidFill>
                <a:srgbClr val="000000"/>
              </a:solidFill>
            </a:rPr>
            <a:t> gele kaart en mag de 2</a:t>
          </a:r>
          <a:r>
            <a:rPr lang="nl-NL" sz="1100" b="0" i="0" kern="1200" baseline="30000">
              <a:solidFill>
                <a:srgbClr val="000000"/>
              </a:solidFill>
            </a:rPr>
            <a:t>e</a:t>
          </a:r>
          <a:r>
            <a:rPr lang="nl-NL" sz="1100" b="0" i="0" kern="1200" baseline="0">
              <a:solidFill>
                <a:srgbClr val="000000"/>
              </a:solidFill>
            </a:rPr>
            <a:t> wedstrijd van die dag dus niet meer meespelen. De schorsing moet direct worden uitgezeten.</a:t>
          </a:r>
          <a:endParaRPr lang="en-US" sz="1100" kern="1200">
            <a:solidFill>
              <a:srgbClr val="000000"/>
            </a:solidFill>
          </a:endParaRPr>
        </a:p>
      </dsp:txBody>
      <dsp:txXfrm>
        <a:off x="5769963" y="3825317"/>
        <a:ext cx="5769963" cy="860825"/>
      </dsp:txXfrm>
    </dsp:sp>
    <dsp:sp modelId="{2FF8E73C-D009-4F32-9C14-91B00CFB7120}">
      <dsp:nvSpPr>
        <dsp:cNvPr id="0" name=""/>
        <dsp:cNvSpPr/>
      </dsp:nvSpPr>
      <dsp:spPr>
        <a:xfrm rot="10800000">
          <a:off x="0" y="2130"/>
          <a:ext cx="11539927" cy="2878150"/>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Vanaf </a:t>
          </a:r>
          <a:r>
            <a:rPr lang="en-US" sz="2300" kern="1200" err="1"/>
            <a:t>dit</a:t>
          </a:r>
          <a:r>
            <a:rPr lang="en-US" sz="2300" kern="1200"/>
            <a:t> </a:t>
          </a:r>
          <a:r>
            <a:rPr lang="en-US" sz="2300" kern="1200" err="1"/>
            <a:t>seizoen</a:t>
          </a:r>
          <a:r>
            <a:rPr lang="en-US" sz="2300" kern="1200"/>
            <a:t> is de </a:t>
          </a:r>
          <a:r>
            <a:rPr lang="en-US" sz="2300" kern="1200" err="1"/>
            <a:t>registratie</a:t>
          </a:r>
          <a:r>
            <a:rPr lang="en-US" sz="2300" kern="1200"/>
            <a:t> van </a:t>
          </a:r>
          <a:r>
            <a:rPr lang="en-US" sz="2300" kern="1200" err="1"/>
            <a:t>kaarten</a:t>
          </a:r>
          <a:r>
            <a:rPr lang="en-US" sz="2300" kern="1200"/>
            <a:t> in de </a:t>
          </a:r>
          <a:r>
            <a:rPr lang="en-US" sz="2300" kern="1200" err="1"/>
            <a:t>zaalhockeycompetitie</a:t>
          </a:r>
          <a:r>
            <a:rPr lang="en-US" sz="2300" kern="1200"/>
            <a:t> </a:t>
          </a:r>
          <a:r>
            <a:rPr lang="en-US" sz="2300" kern="1200" err="1"/>
            <a:t>hetzelfde</a:t>
          </a:r>
          <a:r>
            <a:rPr lang="en-US" sz="2300" kern="1200"/>
            <a:t> </a:t>
          </a:r>
          <a:r>
            <a:rPr lang="en-US" sz="2300" kern="1200" err="1"/>
            <a:t>als</a:t>
          </a:r>
          <a:r>
            <a:rPr lang="en-US" sz="2300" kern="1200"/>
            <a:t> de </a:t>
          </a:r>
          <a:r>
            <a:rPr lang="en-US" sz="2300" kern="1200" err="1"/>
            <a:t>registratie</a:t>
          </a:r>
          <a:r>
            <a:rPr lang="en-US" sz="2300" kern="1200"/>
            <a:t> van de </a:t>
          </a:r>
          <a:r>
            <a:rPr lang="en-US" sz="2300" kern="1200" err="1"/>
            <a:t>veldhockeycompetitie</a:t>
          </a:r>
          <a:r>
            <a:rPr lang="en-US" sz="2300" kern="1200"/>
            <a:t> (art. 5.3 </a:t>
          </a:r>
          <a:r>
            <a:rPr lang="en-US" sz="2300" kern="1200" err="1"/>
            <a:t>Tuchtreglement</a:t>
          </a:r>
          <a:r>
            <a:rPr lang="en-US" sz="2300" kern="1200"/>
            <a:t>). Er is </a:t>
          </a:r>
          <a:r>
            <a:rPr lang="en-US" sz="2300" kern="1200" err="1"/>
            <a:t>dus</a:t>
          </a:r>
          <a:r>
            <a:rPr lang="en-US" sz="2300" kern="1200"/>
            <a:t> </a:t>
          </a:r>
          <a:r>
            <a:rPr lang="en-US" sz="2300" kern="1200" err="1"/>
            <a:t>een</a:t>
          </a:r>
          <a:r>
            <a:rPr lang="en-US" sz="2300" kern="1200"/>
            <a:t> </a:t>
          </a:r>
          <a:r>
            <a:rPr lang="en-US" sz="2300" kern="1200" err="1"/>
            <a:t>wijziging</a:t>
          </a:r>
          <a:r>
            <a:rPr lang="en-US" sz="2300" kern="1200"/>
            <a:t> in de </a:t>
          </a:r>
          <a:r>
            <a:rPr lang="en-US" sz="2300" kern="1200" err="1"/>
            <a:t>schorsingsladder</a:t>
          </a:r>
          <a:r>
            <a:rPr lang="en-US" sz="2300" kern="1200"/>
            <a:t>.</a:t>
          </a:r>
        </a:p>
      </dsp:txBody>
      <dsp:txXfrm rot="10800000">
        <a:off x="0" y="2130"/>
        <a:ext cx="11539927" cy="18701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BBB01-1592-476E-BFD6-AC25B5BE0F14}">
      <dsp:nvSpPr>
        <dsp:cNvPr id="0" name=""/>
        <dsp:cNvSpPr/>
      </dsp:nvSpPr>
      <dsp:spPr>
        <a:xfrm>
          <a:off x="0" y="2852210"/>
          <a:ext cx="11539927" cy="187135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b="1" i="1" kern="1200" baseline="0" dirty="0"/>
            <a:t>Een schorsing ten gevolge van behaalde kaarten in het vorige zaalseizoen die toen niet ten uitvoer kon worden gebracht (bv. omdat een speler kaart(en) pas aan einde seizoen kreeg) dient aan het begin van dit zaalseizoen uitgezeten te worden! </a:t>
          </a:r>
          <a:r>
            <a:rPr lang="nl-NL" sz="1800" b="0" i="1" kern="1200" dirty="0"/>
            <a:t>​</a:t>
          </a:r>
          <a:endParaRPr lang="en-US" sz="1800" kern="1200" dirty="0"/>
        </a:p>
      </dsp:txBody>
      <dsp:txXfrm>
        <a:off x="0" y="2852210"/>
        <a:ext cx="11539927" cy="1010533"/>
      </dsp:txXfrm>
    </dsp:sp>
    <dsp:sp modelId="{DBAF0527-1C06-43F5-B619-7BCCEF8B94A4}">
      <dsp:nvSpPr>
        <dsp:cNvPr id="0" name=""/>
        <dsp:cNvSpPr/>
      </dsp:nvSpPr>
      <dsp:spPr>
        <a:xfrm>
          <a:off x="0" y="3825317"/>
          <a:ext cx="11539927" cy="860825"/>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nl-NL" sz="1900" b="0" i="0" kern="1200" baseline="0" dirty="0"/>
            <a:t>Spelers/clubs zijn zelf verantwoordelijk voor het ten uitvoer leggen van de opgelegde straffen/schorsingen; een geschorste speler die toch meespeelt geldt als niet </a:t>
          </a:r>
          <a:r>
            <a:rPr lang="nl-NL" sz="1900" b="0" i="0" kern="1200" baseline="0" dirty="0">
              <a:latin typeface="Interstate BlackCondensed"/>
            </a:rPr>
            <a:t>speelgerechtigde</a:t>
          </a:r>
          <a:r>
            <a:rPr lang="nl-NL" sz="1900" b="0" i="0" kern="1200" baseline="0" dirty="0"/>
            <a:t> speler! Hierop is het boete-reglement van toepassing. Advies: controleer voor aanvang van de competitie!</a:t>
          </a:r>
          <a:r>
            <a:rPr lang="nl-NL" sz="1900" b="0" i="0" kern="1200" dirty="0"/>
            <a:t>​</a:t>
          </a:r>
          <a:endParaRPr lang="en-US" sz="1900" kern="1200" dirty="0"/>
        </a:p>
      </dsp:txBody>
      <dsp:txXfrm>
        <a:off x="0" y="3825317"/>
        <a:ext cx="11539927" cy="860825"/>
      </dsp:txXfrm>
    </dsp:sp>
    <dsp:sp modelId="{2FF8E73C-D009-4F32-9C14-91B00CFB7120}">
      <dsp:nvSpPr>
        <dsp:cNvPr id="0" name=""/>
        <dsp:cNvSpPr/>
      </dsp:nvSpPr>
      <dsp:spPr>
        <a:xfrm rot="10800000">
          <a:off x="0" y="2130"/>
          <a:ext cx="11539927" cy="2878150"/>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b="0" i="0" kern="1200" baseline="0" dirty="0"/>
            <a:t>Het tucht-regime voor de zaal staat los van het veld. Tuchtzaken van voorgaand zaalseizoen worden niet overgedragen op dit seizoen met </a:t>
          </a:r>
          <a:r>
            <a:rPr lang="nl-NL" sz="1800" b="0" i="0" u="sng" kern="1200" baseline="0" dirty="0"/>
            <a:t>1 belangrijke uitzondering</a:t>
          </a:r>
          <a:r>
            <a:rPr lang="nl-NL" sz="1800" b="0" i="0" kern="1200" baseline="0" dirty="0"/>
            <a:t>:</a:t>
          </a:r>
          <a:r>
            <a:rPr lang="nl-NL" sz="1800" b="0" i="0" kern="1200" dirty="0"/>
            <a:t>​</a:t>
          </a:r>
          <a:endParaRPr lang="en-US" sz="1800" kern="1200" dirty="0"/>
        </a:p>
      </dsp:txBody>
      <dsp:txXfrm rot="10800000">
        <a:off x="0" y="2130"/>
        <a:ext cx="11539927" cy="18701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48151-EC95-4733-9162-2E963DB44CAE}">
      <dsp:nvSpPr>
        <dsp:cNvPr id="0" name=""/>
        <dsp:cNvSpPr/>
      </dsp:nvSpPr>
      <dsp:spPr>
        <a:xfrm>
          <a:off x="3402" y="175462"/>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De zaalleiding bestaat uit twee personen: 1 persoon wedstrijdtafel en 1 persoon in &amp; om </a:t>
          </a:r>
          <a:r>
            <a:rPr lang="nl-NL" sz="1300" kern="1200" dirty="0">
              <a:latin typeface="Interstate BlackCondensed"/>
            </a:rPr>
            <a:t>zaal</a:t>
          </a:r>
          <a:endParaRPr lang="nl-NL" sz="1300" kern="1200" dirty="0"/>
        </a:p>
      </dsp:txBody>
      <dsp:txXfrm>
        <a:off x="3402" y="175462"/>
        <a:ext cx="2699551" cy="1619730"/>
      </dsp:txXfrm>
    </dsp:sp>
    <dsp:sp modelId="{DC910775-A1EE-4C20-B821-BE49BEA77E4B}">
      <dsp:nvSpPr>
        <dsp:cNvPr id="0" name=""/>
        <dsp:cNvSpPr/>
      </dsp:nvSpPr>
      <dsp:spPr>
        <a:xfrm>
          <a:off x="2972909" y="175462"/>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nl-NL" sz="1300" kern="1200" dirty="0">
              <a:latin typeface="Interstate BlackCondensed"/>
            </a:rPr>
            <a:t>Zorgt ervoor de wedstrijden exact</a:t>
          </a:r>
          <a:r>
            <a:rPr lang="nl-NL" sz="1300" kern="1200" dirty="0"/>
            <a:t> op tijd beginnen, bewaken van de tijd, bijhouden scorebord </a:t>
          </a:r>
          <a:endParaRPr lang="en-US" sz="1300" kern="1200" dirty="0"/>
        </a:p>
      </dsp:txBody>
      <dsp:txXfrm>
        <a:off x="2972909" y="175462"/>
        <a:ext cx="2699551" cy="1619730"/>
      </dsp:txXfrm>
    </dsp:sp>
    <dsp:sp modelId="{31008C94-CFB8-4CD8-BE73-DDD4BE75AB4A}">
      <dsp:nvSpPr>
        <dsp:cNvPr id="0" name=""/>
        <dsp:cNvSpPr/>
      </dsp:nvSpPr>
      <dsp:spPr>
        <a:xfrm>
          <a:off x="5942416" y="175462"/>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nl-NL" sz="1300" kern="1200" dirty="0">
              <a:latin typeface="Interstate BlackCondensed"/>
            </a:rPr>
            <a:t>De tijd</a:t>
          </a:r>
          <a:r>
            <a:rPr lang="nl-NL" sz="1300" kern="1200" dirty="0"/>
            <a:t> wordt </a:t>
          </a:r>
          <a:r>
            <a:rPr lang="nl-NL" sz="1300" b="1" kern="1200" dirty="0"/>
            <a:t>nooit</a:t>
          </a:r>
          <a:r>
            <a:rPr lang="nl-NL" sz="1300" kern="1200" dirty="0"/>
            <a:t> stil gezet, ook niet bij blessures (van welke aard dan ook), kaarten of strafballen </a:t>
          </a:r>
          <a:endParaRPr lang="en-US" sz="1300" kern="1200" dirty="0"/>
        </a:p>
      </dsp:txBody>
      <dsp:txXfrm>
        <a:off x="5942416" y="175462"/>
        <a:ext cx="2699551" cy="1619730"/>
      </dsp:txXfrm>
    </dsp:sp>
    <dsp:sp modelId="{F936E18E-47DA-493D-AD50-054E5C74F23C}">
      <dsp:nvSpPr>
        <dsp:cNvPr id="0" name=""/>
        <dsp:cNvSpPr/>
      </dsp:nvSpPr>
      <dsp:spPr>
        <a:xfrm>
          <a:off x="8911922" y="175462"/>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Worden de vastgestelde aanvangstijden in een blok niet gehaald, dan moet de zaalleiding de duur van de wedstrijden inkorten, zodat de vastgestelde eindtijd alsnog wordt gerealiseerd</a:t>
          </a:r>
          <a:endParaRPr lang="en-US" sz="1300" kern="1200" dirty="0"/>
        </a:p>
      </dsp:txBody>
      <dsp:txXfrm>
        <a:off x="8911922" y="175462"/>
        <a:ext cx="2699551" cy="1619730"/>
      </dsp:txXfrm>
    </dsp:sp>
    <dsp:sp modelId="{E6637E87-C46E-4BDA-8D4C-92427671AF26}">
      <dsp:nvSpPr>
        <dsp:cNvPr id="0" name=""/>
        <dsp:cNvSpPr/>
      </dsp:nvSpPr>
      <dsp:spPr>
        <a:xfrm>
          <a:off x="3402" y="2065148"/>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Geen shake-hands omwille van de tijd </a:t>
          </a:r>
          <a:endParaRPr lang="en-US" sz="1300" kern="1200" dirty="0"/>
        </a:p>
      </dsp:txBody>
      <dsp:txXfrm>
        <a:off x="3402" y="2065148"/>
        <a:ext cx="2699551" cy="1619730"/>
      </dsp:txXfrm>
    </dsp:sp>
    <dsp:sp modelId="{13375966-6D84-453C-BFD6-B9B2492FC027}">
      <dsp:nvSpPr>
        <dsp:cNvPr id="0" name=""/>
        <dsp:cNvSpPr/>
      </dsp:nvSpPr>
      <dsp:spPr>
        <a:xfrm>
          <a:off x="2972909" y="2065148"/>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Toezien dat alle keepers zaalbandjes gebruiken </a:t>
          </a:r>
          <a:endParaRPr lang="en-US" sz="1300" kern="1200" dirty="0"/>
        </a:p>
      </dsp:txBody>
      <dsp:txXfrm>
        <a:off x="2972909" y="2065148"/>
        <a:ext cx="2699551" cy="1619730"/>
      </dsp:txXfrm>
    </dsp:sp>
    <dsp:sp modelId="{F46C72DB-6EFE-4181-87DE-E889A2F0DF1E}">
      <dsp:nvSpPr>
        <dsp:cNvPr id="0" name=""/>
        <dsp:cNvSpPr/>
      </dsp:nvSpPr>
      <dsp:spPr>
        <a:xfrm>
          <a:off x="5942416" y="2065148"/>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Teams instrueren over neerleggen/opruimen balken (indien van toepassing) </a:t>
          </a:r>
          <a:endParaRPr lang="en-US" sz="1300" kern="1200" dirty="0"/>
        </a:p>
      </dsp:txBody>
      <dsp:txXfrm>
        <a:off x="5942416" y="2065148"/>
        <a:ext cx="2699551" cy="1619730"/>
      </dsp:txXfrm>
    </dsp:sp>
    <dsp:sp modelId="{AFA36525-35F3-4FB0-8B9C-C8AF5B0A0E9E}">
      <dsp:nvSpPr>
        <dsp:cNvPr id="0" name=""/>
        <dsp:cNvSpPr/>
      </dsp:nvSpPr>
      <dsp:spPr>
        <a:xfrm>
          <a:off x="8911922" y="2065148"/>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Verantwoordelijk voor het gedrag van de teams, inclusief opruimen na afloop</a:t>
          </a:r>
          <a:endParaRPr lang="en-US" sz="1300" kern="1200" dirty="0"/>
        </a:p>
      </dsp:txBody>
      <dsp:txXfrm>
        <a:off x="8911922" y="2065148"/>
        <a:ext cx="2699551" cy="1619730"/>
      </dsp:txXfrm>
    </dsp:sp>
    <dsp:sp modelId="{CD37F457-26FA-42D4-8918-56D8052BBC54}">
      <dsp:nvSpPr>
        <dsp:cNvPr id="0" name=""/>
        <dsp:cNvSpPr/>
      </dsp:nvSpPr>
      <dsp:spPr>
        <a:xfrm>
          <a:off x="2972909" y="3954834"/>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Het team dat zaalleiding heeft staat bij de wedstrijdgegevens in Match Center. Je hebt altijd zaalleiding voor het gehele 2-luik of 3-luik.</a:t>
          </a:r>
          <a:endParaRPr lang="en-US" sz="1300" kern="1200" dirty="0"/>
        </a:p>
      </dsp:txBody>
      <dsp:txXfrm>
        <a:off x="2972909" y="3954834"/>
        <a:ext cx="2699551" cy="1619730"/>
      </dsp:txXfrm>
    </dsp:sp>
    <dsp:sp modelId="{EC697143-4651-424F-A1E9-E941DD41CAF2}">
      <dsp:nvSpPr>
        <dsp:cNvPr id="0" name=""/>
        <dsp:cNvSpPr/>
      </dsp:nvSpPr>
      <dsp:spPr>
        <a:xfrm>
          <a:off x="5942416" y="3954834"/>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u="sng" kern="1200" dirty="0"/>
            <a:t>Let op: </a:t>
          </a:r>
          <a:r>
            <a:rPr lang="nl-NL" sz="1300" kern="1200" dirty="0"/>
            <a:t>de zaalleiding dient, net als de spelers, het juiste schoeisel aan te hebben in de zalen. Ook voor hen geldt dat schoenen die beschadigingen of strepen op de speelvloer kunnen achterlaten verboden zijn, zorg voor zaalschoenen.</a:t>
          </a:r>
          <a:endParaRPr lang="en-US" sz="1300" kern="1200" dirty="0"/>
        </a:p>
      </dsp:txBody>
      <dsp:txXfrm>
        <a:off x="5942416" y="3954834"/>
        <a:ext cx="2699551" cy="16197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C688E-C808-422B-9A04-5F970978233E}">
      <dsp:nvSpPr>
        <dsp:cNvPr id="0" name=""/>
        <dsp:cNvSpPr/>
      </dsp:nvSpPr>
      <dsp:spPr>
        <a:xfrm>
          <a:off x="0" y="3143542"/>
          <a:ext cx="8416978" cy="103178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kern="1200" dirty="0"/>
            <a:t>De spelers </a:t>
          </a:r>
          <a:r>
            <a:rPr lang="nl-NL" sz="1800" u="sng" kern="1200" dirty="0"/>
            <a:t>van beide teams</a:t>
          </a:r>
          <a:r>
            <a:rPr lang="nl-NL" sz="1800" kern="1200" dirty="0"/>
            <a:t> zijn </a:t>
          </a:r>
          <a:r>
            <a:rPr lang="nl-NL" sz="1800" b="1" kern="1200" dirty="0"/>
            <a:t>verplicht</a:t>
          </a:r>
          <a:r>
            <a:rPr lang="nl-NL" sz="1800" kern="1200" dirty="0"/>
            <a:t> hierbij hun medewerking te verlenen.</a:t>
          </a:r>
          <a:endParaRPr lang="en-US" sz="1800" kern="1200" dirty="0"/>
        </a:p>
      </dsp:txBody>
      <dsp:txXfrm>
        <a:off x="0" y="3143542"/>
        <a:ext cx="8416978" cy="1031780"/>
      </dsp:txXfrm>
    </dsp:sp>
    <dsp:sp modelId="{E6D54CB1-3505-43A3-8421-7B2BE1FBACF4}">
      <dsp:nvSpPr>
        <dsp:cNvPr id="0" name=""/>
        <dsp:cNvSpPr/>
      </dsp:nvSpPr>
      <dsp:spPr>
        <a:xfrm rot="10800000">
          <a:off x="0" y="1572140"/>
          <a:ext cx="8416978" cy="1586878"/>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i="1" kern="1200" dirty="0"/>
            <a:t>Let op dat een hal pas vlak (meestal pas 15 á 20 minuten) voor de eerste wedstrijd opent!</a:t>
          </a:r>
          <a:br>
            <a:rPr lang="nl-NL" sz="1800" i="1" kern="1200" dirty="0"/>
          </a:br>
          <a:endParaRPr lang="en-US" sz="1800" kern="1200" dirty="0"/>
        </a:p>
      </dsp:txBody>
      <dsp:txXfrm rot="10800000">
        <a:off x="0" y="1572140"/>
        <a:ext cx="8416978" cy="1031106"/>
      </dsp:txXfrm>
    </dsp:sp>
    <dsp:sp modelId="{83225B90-C157-43FF-AB34-7ED718D22012}">
      <dsp:nvSpPr>
        <dsp:cNvPr id="0" name=""/>
        <dsp:cNvSpPr/>
      </dsp:nvSpPr>
      <dsp:spPr>
        <a:xfrm rot="10800000">
          <a:off x="0" y="738"/>
          <a:ext cx="8416978" cy="1586878"/>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kern="1200" dirty="0"/>
            <a:t>De zaalleiding zorgt bij aanvang en aan het einde van het hockeyprogramma dat de balken resp. neergelegd en </a:t>
          </a:r>
          <a:r>
            <a:rPr lang="nl-NL" sz="1800" u="sng" kern="1200" dirty="0"/>
            <a:t>opgeruimd</a:t>
          </a:r>
          <a:r>
            <a:rPr lang="nl-NL" sz="1800" kern="1200" dirty="0"/>
            <a:t> worden.</a:t>
          </a:r>
          <a:endParaRPr lang="en-US" sz="1800" kern="1200" dirty="0"/>
        </a:p>
      </dsp:txBody>
      <dsp:txXfrm rot="10800000">
        <a:off x="0" y="738"/>
        <a:ext cx="8416978" cy="10311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5F8D2-CA97-481A-950B-EEC201AE160A}">
      <dsp:nvSpPr>
        <dsp:cNvPr id="0" name=""/>
        <dsp:cNvSpPr/>
      </dsp:nvSpPr>
      <dsp:spPr>
        <a:xfrm>
          <a:off x="6824" y="1982240"/>
          <a:ext cx="2133198" cy="255983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713" tIns="0" rIns="210713" bIns="330200" numCol="1" spcCol="1270" anchor="t" anchorCtr="0">
          <a:noAutofit/>
        </a:bodyPr>
        <a:lstStyle/>
        <a:p>
          <a:pPr marL="0" lvl="0" indent="0" algn="l" defTabSz="577850">
            <a:lnSpc>
              <a:spcPct val="90000"/>
            </a:lnSpc>
            <a:spcBef>
              <a:spcPct val="0"/>
            </a:spcBef>
            <a:spcAft>
              <a:spcPct val="35000"/>
            </a:spcAft>
            <a:buNone/>
          </a:pPr>
          <a:r>
            <a:rPr lang="nl-NL" sz="1300" kern="1200" dirty="0"/>
            <a:t>Schoenen die </a:t>
          </a:r>
          <a:r>
            <a:rPr lang="nl-NL" sz="1300" b="1" kern="1200" dirty="0"/>
            <a:t>krassen of strepen</a:t>
          </a:r>
          <a:r>
            <a:rPr lang="nl-NL" sz="1300" kern="1200" dirty="0"/>
            <a:t> op de speelvloer kunnen veroorzaken zijn niet toegestaan; gebruik daarom zaalschoenen.</a:t>
          </a:r>
          <a:endParaRPr lang="en-US" sz="1300" kern="1200" dirty="0"/>
        </a:p>
      </dsp:txBody>
      <dsp:txXfrm>
        <a:off x="6824" y="3006176"/>
        <a:ext cx="2133198" cy="1535903"/>
      </dsp:txXfrm>
    </dsp:sp>
    <dsp:sp modelId="{5F127933-0876-4242-91E1-9FC471D74C2B}">
      <dsp:nvSpPr>
        <dsp:cNvPr id="0" name=""/>
        <dsp:cNvSpPr/>
      </dsp:nvSpPr>
      <dsp:spPr>
        <a:xfrm>
          <a:off x="6824" y="1982240"/>
          <a:ext cx="2133198" cy="102393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0713" tIns="165100" rIns="210713" bIns="165100" numCol="1" spcCol="1270" anchor="ctr" anchorCtr="0">
          <a:noAutofit/>
        </a:bodyPr>
        <a:lstStyle/>
        <a:p>
          <a:pPr marL="0" lvl="0" indent="0" algn="l" defTabSz="2178050">
            <a:lnSpc>
              <a:spcPct val="90000"/>
            </a:lnSpc>
            <a:spcBef>
              <a:spcPct val="0"/>
            </a:spcBef>
            <a:spcAft>
              <a:spcPct val="35000"/>
            </a:spcAft>
            <a:buNone/>
          </a:pPr>
          <a:r>
            <a:rPr lang="en-US" sz="4900" kern="1200"/>
            <a:t>01</a:t>
          </a:r>
        </a:p>
      </dsp:txBody>
      <dsp:txXfrm>
        <a:off x="6824" y="1982240"/>
        <a:ext cx="2133198" cy="1023935"/>
      </dsp:txXfrm>
    </dsp:sp>
    <dsp:sp modelId="{21007A1E-C179-4BBD-9707-A86C5CF754F7}">
      <dsp:nvSpPr>
        <dsp:cNvPr id="0" name=""/>
        <dsp:cNvSpPr/>
      </dsp:nvSpPr>
      <dsp:spPr>
        <a:xfrm>
          <a:off x="2310678" y="1982240"/>
          <a:ext cx="2133198" cy="255983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713" tIns="0" rIns="210713" bIns="330200" numCol="1" spcCol="1270" anchor="t" anchorCtr="0">
          <a:noAutofit/>
        </a:bodyPr>
        <a:lstStyle/>
        <a:p>
          <a:pPr marL="0" lvl="0" indent="0" algn="l" defTabSz="577850">
            <a:lnSpc>
              <a:spcPct val="90000"/>
            </a:lnSpc>
            <a:spcBef>
              <a:spcPct val="0"/>
            </a:spcBef>
            <a:spcAft>
              <a:spcPct val="35000"/>
            </a:spcAft>
            <a:buNone/>
          </a:pPr>
          <a:r>
            <a:rPr lang="nl-NL" sz="1300" kern="1200" dirty="0"/>
            <a:t>Het is </a:t>
          </a:r>
          <a:r>
            <a:rPr lang="nl-NL" sz="1300" b="1" kern="1200" dirty="0"/>
            <a:t>verplicht</a:t>
          </a:r>
          <a:r>
            <a:rPr lang="nl-NL" sz="1300" kern="1200" dirty="0"/>
            <a:t> om te spelen met een speciale </a:t>
          </a:r>
          <a:r>
            <a:rPr lang="nl-NL" sz="1300" b="1" kern="1200" dirty="0"/>
            <a:t>zaalhockeystick</a:t>
          </a:r>
          <a:r>
            <a:rPr lang="nl-NL" sz="1300" kern="1200" dirty="0"/>
            <a:t>.</a:t>
          </a:r>
          <a:endParaRPr lang="en-US" sz="1300" kern="1200" dirty="0"/>
        </a:p>
      </dsp:txBody>
      <dsp:txXfrm>
        <a:off x="2310678" y="3006176"/>
        <a:ext cx="2133198" cy="1535903"/>
      </dsp:txXfrm>
    </dsp:sp>
    <dsp:sp modelId="{9D7D2F1B-9201-4F49-BF85-409E3986DA16}">
      <dsp:nvSpPr>
        <dsp:cNvPr id="0" name=""/>
        <dsp:cNvSpPr/>
      </dsp:nvSpPr>
      <dsp:spPr>
        <a:xfrm>
          <a:off x="2310678" y="1982240"/>
          <a:ext cx="2133198" cy="102393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0713" tIns="165100" rIns="210713" bIns="165100" numCol="1" spcCol="1270" anchor="ctr" anchorCtr="0">
          <a:noAutofit/>
        </a:bodyPr>
        <a:lstStyle/>
        <a:p>
          <a:pPr marL="0" lvl="0" indent="0" algn="l" defTabSz="2178050">
            <a:lnSpc>
              <a:spcPct val="90000"/>
            </a:lnSpc>
            <a:spcBef>
              <a:spcPct val="0"/>
            </a:spcBef>
            <a:spcAft>
              <a:spcPct val="35000"/>
            </a:spcAft>
            <a:buNone/>
          </a:pPr>
          <a:r>
            <a:rPr lang="en-US" sz="4900" kern="1200"/>
            <a:t>02</a:t>
          </a:r>
        </a:p>
      </dsp:txBody>
      <dsp:txXfrm>
        <a:off x="2310678" y="1982240"/>
        <a:ext cx="2133198" cy="1023935"/>
      </dsp:txXfrm>
    </dsp:sp>
    <dsp:sp modelId="{46E5E042-B0C3-4264-9E65-B8E4DE7EE93F}">
      <dsp:nvSpPr>
        <dsp:cNvPr id="0" name=""/>
        <dsp:cNvSpPr/>
      </dsp:nvSpPr>
      <dsp:spPr>
        <a:xfrm>
          <a:off x="4614533" y="1982240"/>
          <a:ext cx="2133198" cy="255983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713" tIns="0" rIns="210713" bIns="330200" numCol="1" spcCol="1270" anchor="t" anchorCtr="0">
          <a:noAutofit/>
        </a:bodyPr>
        <a:lstStyle/>
        <a:p>
          <a:pPr marL="0" lvl="0" indent="0" algn="l" defTabSz="577850">
            <a:lnSpc>
              <a:spcPct val="90000"/>
            </a:lnSpc>
            <a:spcBef>
              <a:spcPct val="0"/>
            </a:spcBef>
            <a:spcAft>
              <a:spcPct val="35000"/>
            </a:spcAft>
            <a:buNone/>
          </a:pPr>
          <a:r>
            <a:rPr lang="nl-NL" sz="1300" b="1" kern="1200" dirty="0"/>
            <a:t>Keepersuitrusting</a:t>
          </a:r>
          <a:r>
            <a:rPr lang="nl-NL" sz="1300" kern="1200" dirty="0"/>
            <a:t> die de vloer kan beschadigen, zoals metalen gespen, is verboden. Het afplakken van metalen gespen is niet toegestaan.</a:t>
          </a:r>
          <a:endParaRPr lang="en-US" sz="1300" kern="1200" dirty="0"/>
        </a:p>
      </dsp:txBody>
      <dsp:txXfrm>
        <a:off x="4614533" y="3006176"/>
        <a:ext cx="2133198" cy="1535903"/>
      </dsp:txXfrm>
    </dsp:sp>
    <dsp:sp modelId="{1ABC9F89-BF6E-489A-9ACA-C361CF781872}">
      <dsp:nvSpPr>
        <dsp:cNvPr id="0" name=""/>
        <dsp:cNvSpPr/>
      </dsp:nvSpPr>
      <dsp:spPr>
        <a:xfrm>
          <a:off x="4614533" y="1982240"/>
          <a:ext cx="2133198" cy="102393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0713" tIns="165100" rIns="210713" bIns="165100" numCol="1" spcCol="1270" anchor="ctr" anchorCtr="0">
          <a:noAutofit/>
        </a:bodyPr>
        <a:lstStyle/>
        <a:p>
          <a:pPr marL="0" lvl="0" indent="0" algn="l" defTabSz="2178050">
            <a:lnSpc>
              <a:spcPct val="90000"/>
            </a:lnSpc>
            <a:spcBef>
              <a:spcPct val="0"/>
            </a:spcBef>
            <a:spcAft>
              <a:spcPct val="35000"/>
            </a:spcAft>
            <a:buNone/>
          </a:pPr>
          <a:r>
            <a:rPr lang="en-US" sz="4900" kern="1200"/>
            <a:t>03</a:t>
          </a:r>
        </a:p>
      </dsp:txBody>
      <dsp:txXfrm>
        <a:off x="4614533" y="1982240"/>
        <a:ext cx="2133198" cy="1023935"/>
      </dsp:txXfrm>
    </dsp:sp>
    <dsp:sp modelId="{5402A35B-62B2-4B96-804B-627452F3CA88}">
      <dsp:nvSpPr>
        <dsp:cNvPr id="0" name=""/>
        <dsp:cNvSpPr/>
      </dsp:nvSpPr>
      <dsp:spPr>
        <a:xfrm>
          <a:off x="6918388" y="1982240"/>
          <a:ext cx="2133198" cy="255983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713" tIns="0" rIns="210713" bIns="330200" numCol="1" spcCol="1270" anchor="t" anchorCtr="0">
          <a:noAutofit/>
        </a:bodyPr>
        <a:lstStyle/>
        <a:p>
          <a:pPr marL="0" lvl="0" indent="0" algn="l" defTabSz="577850">
            <a:lnSpc>
              <a:spcPct val="90000"/>
            </a:lnSpc>
            <a:spcBef>
              <a:spcPct val="0"/>
            </a:spcBef>
            <a:spcAft>
              <a:spcPct val="35000"/>
            </a:spcAft>
            <a:buNone/>
          </a:pPr>
          <a:r>
            <a:rPr lang="nl-NL" sz="1300" kern="1200"/>
            <a:t>Natuurlijk zijn het bitje en de scheenbeschermers ook verplicht.</a:t>
          </a:r>
          <a:endParaRPr lang="en-US" sz="1300" kern="1200"/>
        </a:p>
      </dsp:txBody>
      <dsp:txXfrm>
        <a:off x="6918388" y="3006176"/>
        <a:ext cx="2133198" cy="1535903"/>
      </dsp:txXfrm>
    </dsp:sp>
    <dsp:sp modelId="{973D0BD3-6AF9-41F6-B800-2BEEDA850364}">
      <dsp:nvSpPr>
        <dsp:cNvPr id="0" name=""/>
        <dsp:cNvSpPr/>
      </dsp:nvSpPr>
      <dsp:spPr>
        <a:xfrm>
          <a:off x="6918388" y="1982240"/>
          <a:ext cx="2133198" cy="102393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0713" tIns="165100" rIns="210713" bIns="165100" numCol="1" spcCol="1270" anchor="ctr" anchorCtr="0">
          <a:noAutofit/>
        </a:bodyPr>
        <a:lstStyle/>
        <a:p>
          <a:pPr marL="0" lvl="0" indent="0" algn="l" defTabSz="2178050">
            <a:lnSpc>
              <a:spcPct val="90000"/>
            </a:lnSpc>
            <a:spcBef>
              <a:spcPct val="0"/>
            </a:spcBef>
            <a:spcAft>
              <a:spcPct val="35000"/>
            </a:spcAft>
            <a:buNone/>
          </a:pPr>
          <a:r>
            <a:rPr lang="en-US" sz="4900" kern="1200"/>
            <a:t>04</a:t>
          </a:r>
        </a:p>
      </dsp:txBody>
      <dsp:txXfrm>
        <a:off x="6918388" y="1982240"/>
        <a:ext cx="2133198" cy="1023935"/>
      </dsp:txXfrm>
    </dsp:sp>
    <dsp:sp modelId="{20067D0D-B189-4F63-B7DC-CE082321C21F}">
      <dsp:nvSpPr>
        <dsp:cNvPr id="0" name=""/>
        <dsp:cNvSpPr/>
      </dsp:nvSpPr>
      <dsp:spPr>
        <a:xfrm>
          <a:off x="9222243" y="1982240"/>
          <a:ext cx="2133198" cy="255983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713" tIns="0" rIns="210713" bIns="330200" numCol="1" spcCol="1270" anchor="t" anchorCtr="0">
          <a:noAutofit/>
        </a:bodyPr>
        <a:lstStyle/>
        <a:p>
          <a:pPr marL="0" lvl="0" indent="0" algn="l" defTabSz="577850">
            <a:lnSpc>
              <a:spcPct val="90000"/>
            </a:lnSpc>
            <a:spcBef>
              <a:spcPct val="0"/>
            </a:spcBef>
            <a:spcAft>
              <a:spcPct val="35000"/>
            </a:spcAft>
            <a:buNone/>
          </a:pPr>
          <a:r>
            <a:rPr lang="nl-NL" sz="1300" kern="1200"/>
            <a:t>Het advies is om een (volledig gesloten) zaalhandschoen te dragen.</a:t>
          </a:r>
          <a:endParaRPr lang="en-US" sz="1300" kern="1200"/>
        </a:p>
      </dsp:txBody>
      <dsp:txXfrm>
        <a:off x="9222243" y="3006176"/>
        <a:ext cx="2133198" cy="1535903"/>
      </dsp:txXfrm>
    </dsp:sp>
    <dsp:sp modelId="{F2D1B4C8-9D94-4C9E-9EAB-55CC13C7A45A}">
      <dsp:nvSpPr>
        <dsp:cNvPr id="0" name=""/>
        <dsp:cNvSpPr/>
      </dsp:nvSpPr>
      <dsp:spPr>
        <a:xfrm>
          <a:off x="9222243" y="1982240"/>
          <a:ext cx="2133198" cy="102393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0713" tIns="165100" rIns="210713" bIns="165100" numCol="1" spcCol="1270" anchor="ctr" anchorCtr="0">
          <a:noAutofit/>
        </a:bodyPr>
        <a:lstStyle/>
        <a:p>
          <a:pPr marL="0" lvl="0" indent="0" algn="l" defTabSz="2178050">
            <a:lnSpc>
              <a:spcPct val="90000"/>
            </a:lnSpc>
            <a:spcBef>
              <a:spcPct val="0"/>
            </a:spcBef>
            <a:spcAft>
              <a:spcPct val="35000"/>
            </a:spcAft>
            <a:buNone/>
          </a:pPr>
          <a:r>
            <a:rPr lang="en-US" sz="4900" kern="1200"/>
            <a:t>05</a:t>
          </a:r>
        </a:p>
      </dsp:txBody>
      <dsp:txXfrm>
        <a:off x="9222243" y="1982240"/>
        <a:ext cx="2133198" cy="10239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74F56-E6A4-4402-9766-E3E7F8255E15}">
      <dsp:nvSpPr>
        <dsp:cNvPr id="0" name=""/>
        <dsp:cNvSpPr/>
      </dsp:nvSpPr>
      <dsp:spPr>
        <a:xfrm>
          <a:off x="853780" y="2369067"/>
          <a:ext cx="673293" cy="71"/>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996491-99DC-494C-BEEF-2FA3791B09B7}">
      <dsp:nvSpPr>
        <dsp:cNvPr id="0" name=""/>
        <dsp:cNvSpPr/>
      </dsp:nvSpPr>
      <dsp:spPr>
        <a:xfrm>
          <a:off x="1567471" y="2312491"/>
          <a:ext cx="77428" cy="145566"/>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AB6888-4D4A-4CDF-A4DC-A43F778F1C07}">
      <dsp:nvSpPr>
        <dsp:cNvPr id="0" name=""/>
        <dsp:cNvSpPr/>
      </dsp:nvSpPr>
      <dsp:spPr>
        <a:xfrm>
          <a:off x="448043" y="2047528"/>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1</a:t>
          </a:r>
        </a:p>
      </dsp:txBody>
      <dsp:txXfrm>
        <a:off x="542230" y="2141715"/>
        <a:ext cx="454776" cy="454776"/>
      </dsp:txXfrm>
    </dsp:sp>
    <dsp:sp modelId="{101EE123-F4B5-4368-AAA4-3F6AD7AAC27C}">
      <dsp:nvSpPr>
        <dsp:cNvPr id="0" name=""/>
        <dsp:cNvSpPr/>
      </dsp:nvSpPr>
      <dsp:spPr>
        <a:xfrm>
          <a:off x="12163" y="2856270"/>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rtl="0">
            <a:lnSpc>
              <a:spcPct val="90000"/>
            </a:lnSpc>
            <a:spcBef>
              <a:spcPct val="0"/>
            </a:spcBef>
            <a:spcAft>
              <a:spcPct val="35000"/>
            </a:spcAft>
            <a:buNone/>
          </a:pPr>
          <a:r>
            <a:rPr lang="nl-NL" sz="1100" kern="1200" dirty="0"/>
            <a:t>De teambegeleider/</a:t>
          </a:r>
          <a:r>
            <a:rPr lang="nl-NL" sz="1100" kern="1200" dirty="0">
              <a:latin typeface="Interstate BlackCondensed"/>
            </a:rPr>
            <a:t> </a:t>
          </a:r>
          <a:r>
            <a:rPr lang="nl-NL" sz="1100" kern="1200" dirty="0"/>
            <a:t>coach is verantwoordelijk voor het gedrag van het team gedurende </a:t>
          </a:r>
          <a:r>
            <a:rPr lang="nl-NL" sz="1100" b="1" kern="1200" dirty="0"/>
            <a:t>de gehele duur </a:t>
          </a:r>
          <a:r>
            <a:rPr lang="nl-NL" sz="1100" kern="1200" dirty="0"/>
            <a:t>van het verblijf in de sporthal.</a:t>
          </a:r>
          <a:endParaRPr lang="en-US" sz="1100" kern="1200" dirty="0"/>
        </a:p>
      </dsp:txBody>
      <dsp:txXfrm>
        <a:off x="12163" y="3159252"/>
        <a:ext cx="1514910" cy="1662618"/>
      </dsp:txXfrm>
    </dsp:sp>
    <dsp:sp modelId="{8C4856EA-6178-4293-8FF9-ABEE9C2BAFAF}">
      <dsp:nvSpPr>
        <dsp:cNvPr id="0" name=""/>
        <dsp:cNvSpPr/>
      </dsp:nvSpPr>
      <dsp:spPr>
        <a:xfrm>
          <a:off x="1695397" y="2369084"/>
          <a:ext cx="1514910"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955CA3-BB18-483B-A1CE-764A1718FFBE}">
      <dsp:nvSpPr>
        <dsp:cNvPr id="0" name=""/>
        <dsp:cNvSpPr/>
      </dsp:nvSpPr>
      <dsp:spPr>
        <a:xfrm>
          <a:off x="3250705" y="2312505"/>
          <a:ext cx="77428" cy="145581"/>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48A09A-8DE3-4B2B-A12A-9EB38236F3FD}">
      <dsp:nvSpPr>
        <dsp:cNvPr id="0" name=""/>
        <dsp:cNvSpPr/>
      </dsp:nvSpPr>
      <dsp:spPr>
        <a:xfrm>
          <a:off x="2131277"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2</a:t>
          </a:r>
        </a:p>
      </dsp:txBody>
      <dsp:txXfrm>
        <a:off x="2225464" y="2141732"/>
        <a:ext cx="454776" cy="454776"/>
      </dsp:txXfrm>
    </dsp:sp>
    <dsp:sp modelId="{3B64E206-AB63-438C-919E-DC73A735AFA6}">
      <dsp:nvSpPr>
        <dsp:cNvPr id="0" name=""/>
        <dsp:cNvSpPr/>
      </dsp:nvSpPr>
      <dsp:spPr>
        <a:xfrm>
          <a:off x="1695397" y="2856312"/>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rtl="0">
            <a:lnSpc>
              <a:spcPct val="90000"/>
            </a:lnSpc>
            <a:spcBef>
              <a:spcPct val="0"/>
            </a:spcBef>
            <a:spcAft>
              <a:spcPct val="35000"/>
            </a:spcAft>
            <a:buNone/>
          </a:pPr>
          <a:r>
            <a:rPr lang="nl-NL" sz="1100" kern="1200" dirty="0"/>
            <a:t>De teambegeleider/</a:t>
          </a:r>
          <a:r>
            <a:rPr lang="nl-NL" sz="1100" kern="1200" dirty="0">
              <a:latin typeface="Interstate BlackCondensed"/>
            </a:rPr>
            <a:t> </a:t>
          </a:r>
          <a:r>
            <a:rPr lang="nl-NL" sz="1100" kern="1200" dirty="0"/>
            <a:t>coach ziet erop toe dat het team zich niet alleen in de zaal maar ook op de tribunes, </a:t>
          </a:r>
          <a:r>
            <a:rPr lang="nl-NL" sz="1100" kern="1200" dirty="0">
              <a:latin typeface="Interstate BlackCondensed"/>
            </a:rPr>
            <a:t>de</a:t>
          </a:r>
          <a:r>
            <a:rPr lang="nl-NL" sz="1100" kern="1200" dirty="0"/>
            <a:t> kantine </a:t>
          </a:r>
          <a:r>
            <a:rPr lang="nl-NL" sz="1100" kern="1200" dirty="0">
              <a:latin typeface="Interstate BlackCondensed"/>
            </a:rPr>
            <a:t>en</a:t>
          </a:r>
          <a:r>
            <a:rPr lang="nl-NL" sz="1100" kern="1200" dirty="0"/>
            <a:t> vooral ook in de </a:t>
          </a:r>
          <a:r>
            <a:rPr lang="nl-NL" sz="1100" kern="1200" dirty="0">
              <a:latin typeface="Interstate BlackCondensed"/>
            </a:rPr>
            <a:t>kleed- kamers</a:t>
          </a:r>
          <a:r>
            <a:rPr lang="nl-NL" sz="1100" kern="1200" dirty="0"/>
            <a:t> </a:t>
          </a:r>
          <a:r>
            <a:rPr lang="nl-NL" sz="1100" b="0" kern="1200" dirty="0">
              <a:latin typeface="Interstate BlackCondensed"/>
            </a:rPr>
            <a:t> </a:t>
          </a:r>
          <a:r>
            <a:rPr lang="nl-NL" sz="1100" b="1" kern="1200" dirty="0"/>
            <a:t>behoorlijk gedraagt</a:t>
          </a:r>
          <a:r>
            <a:rPr lang="nl-NL" sz="1100" kern="1200" dirty="0"/>
            <a:t>.</a:t>
          </a:r>
          <a:endParaRPr lang="en-US" sz="1100" kern="1200" dirty="0"/>
        </a:p>
      </dsp:txBody>
      <dsp:txXfrm>
        <a:off x="1695397" y="3159294"/>
        <a:ext cx="1514910" cy="1662618"/>
      </dsp:txXfrm>
    </dsp:sp>
    <dsp:sp modelId="{20E65176-555F-46B1-8484-EAA416A51F14}">
      <dsp:nvSpPr>
        <dsp:cNvPr id="0" name=""/>
        <dsp:cNvSpPr/>
      </dsp:nvSpPr>
      <dsp:spPr>
        <a:xfrm>
          <a:off x="3378630" y="2369084"/>
          <a:ext cx="1514910"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2EA93C-11F6-4086-89C9-9AFC6F18C118}">
      <dsp:nvSpPr>
        <dsp:cNvPr id="0" name=""/>
        <dsp:cNvSpPr/>
      </dsp:nvSpPr>
      <dsp:spPr>
        <a:xfrm>
          <a:off x="4933939" y="2312505"/>
          <a:ext cx="77428" cy="145581"/>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0670ED-8540-4974-9CCC-136C370BBF0F}">
      <dsp:nvSpPr>
        <dsp:cNvPr id="0" name=""/>
        <dsp:cNvSpPr/>
      </dsp:nvSpPr>
      <dsp:spPr>
        <a:xfrm>
          <a:off x="3814510"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3</a:t>
          </a:r>
        </a:p>
      </dsp:txBody>
      <dsp:txXfrm>
        <a:off x="3908697" y="2141732"/>
        <a:ext cx="454776" cy="454776"/>
      </dsp:txXfrm>
    </dsp:sp>
    <dsp:sp modelId="{850AE50D-AD84-4626-BF98-771D08ED1E7A}">
      <dsp:nvSpPr>
        <dsp:cNvPr id="0" name=""/>
        <dsp:cNvSpPr/>
      </dsp:nvSpPr>
      <dsp:spPr>
        <a:xfrm>
          <a:off x="3378630" y="2856312"/>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a:lnSpc>
              <a:spcPct val="90000"/>
            </a:lnSpc>
            <a:spcBef>
              <a:spcPct val="0"/>
            </a:spcBef>
            <a:spcAft>
              <a:spcPct val="35000"/>
            </a:spcAft>
            <a:buNone/>
          </a:pPr>
          <a:r>
            <a:rPr lang="nl-NL" sz="1100" kern="1200" dirty="0"/>
            <a:t>Er mag </a:t>
          </a:r>
          <a:r>
            <a:rPr lang="nl-NL" sz="1100" b="1" kern="1200" dirty="0"/>
            <a:t>absoluut</a:t>
          </a:r>
          <a:r>
            <a:rPr lang="nl-NL" sz="1100" kern="1200" dirty="0"/>
            <a:t> </a:t>
          </a:r>
          <a:r>
            <a:rPr lang="nl-NL" sz="1100" b="1" kern="1200" dirty="0"/>
            <a:t>niet gehockeyd </a:t>
          </a:r>
          <a:r>
            <a:rPr lang="nl-NL" sz="1100" kern="1200" dirty="0"/>
            <a:t>worden in gangen, kleedkamers of buiten het veld</a:t>
          </a:r>
          <a:endParaRPr lang="en-US" sz="1100" kern="1200" dirty="0"/>
        </a:p>
      </dsp:txBody>
      <dsp:txXfrm>
        <a:off x="3378630" y="3159294"/>
        <a:ext cx="1514910" cy="1662618"/>
      </dsp:txXfrm>
    </dsp:sp>
    <dsp:sp modelId="{D56E452A-CF1B-4C6E-9929-23AFCC272DFF}">
      <dsp:nvSpPr>
        <dsp:cNvPr id="0" name=""/>
        <dsp:cNvSpPr/>
      </dsp:nvSpPr>
      <dsp:spPr>
        <a:xfrm>
          <a:off x="5061864" y="2369084"/>
          <a:ext cx="1514910"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8C36BD-9D5E-4C3F-96CF-A55E3EA9FF1F}">
      <dsp:nvSpPr>
        <dsp:cNvPr id="0" name=""/>
        <dsp:cNvSpPr/>
      </dsp:nvSpPr>
      <dsp:spPr>
        <a:xfrm>
          <a:off x="6617172" y="2312505"/>
          <a:ext cx="77428" cy="145581"/>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4183F3-193D-4779-B57D-65CF08C1AA42}">
      <dsp:nvSpPr>
        <dsp:cNvPr id="0" name=""/>
        <dsp:cNvSpPr/>
      </dsp:nvSpPr>
      <dsp:spPr>
        <a:xfrm>
          <a:off x="5497744"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4</a:t>
          </a:r>
        </a:p>
      </dsp:txBody>
      <dsp:txXfrm>
        <a:off x="5591931" y="2141732"/>
        <a:ext cx="454776" cy="454776"/>
      </dsp:txXfrm>
    </dsp:sp>
    <dsp:sp modelId="{3E320D31-5ADA-4D7B-B682-B19BAF4DFAC0}">
      <dsp:nvSpPr>
        <dsp:cNvPr id="0" name=""/>
        <dsp:cNvSpPr/>
      </dsp:nvSpPr>
      <dsp:spPr>
        <a:xfrm>
          <a:off x="5061864" y="2856312"/>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a:lnSpc>
              <a:spcPct val="90000"/>
            </a:lnSpc>
            <a:spcBef>
              <a:spcPct val="0"/>
            </a:spcBef>
            <a:spcAft>
              <a:spcPct val="35000"/>
            </a:spcAft>
            <a:buNone/>
          </a:pPr>
          <a:r>
            <a:rPr lang="nl-NL" sz="1100" kern="1200" dirty="0"/>
            <a:t>Beleid inzake kleedkamers: na gebruik, schoon en netjes achter laten. De kleedkamer wordt geïnspecteerd.</a:t>
          </a:r>
          <a:r>
            <a:rPr lang="en-US" sz="1100" kern="1200" dirty="0"/>
            <a:t> </a:t>
          </a:r>
        </a:p>
      </dsp:txBody>
      <dsp:txXfrm>
        <a:off x="5061864" y="3159294"/>
        <a:ext cx="1514910" cy="1662618"/>
      </dsp:txXfrm>
    </dsp:sp>
    <dsp:sp modelId="{1FC68F47-973E-4D27-AA29-7B3026D38E9D}">
      <dsp:nvSpPr>
        <dsp:cNvPr id="0" name=""/>
        <dsp:cNvSpPr/>
      </dsp:nvSpPr>
      <dsp:spPr>
        <a:xfrm>
          <a:off x="6745098" y="2369084"/>
          <a:ext cx="1514910"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B48DD3-03C9-4439-B922-39992A717C27}">
      <dsp:nvSpPr>
        <dsp:cNvPr id="0" name=""/>
        <dsp:cNvSpPr/>
      </dsp:nvSpPr>
      <dsp:spPr>
        <a:xfrm>
          <a:off x="8300406" y="2312505"/>
          <a:ext cx="77428" cy="145581"/>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FC01AC-4C31-4B70-8BDC-B375618E17F2}">
      <dsp:nvSpPr>
        <dsp:cNvPr id="0" name=""/>
        <dsp:cNvSpPr/>
      </dsp:nvSpPr>
      <dsp:spPr>
        <a:xfrm>
          <a:off x="7180978"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5</a:t>
          </a:r>
        </a:p>
      </dsp:txBody>
      <dsp:txXfrm>
        <a:off x="7275165" y="2141732"/>
        <a:ext cx="454776" cy="454776"/>
      </dsp:txXfrm>
    </dsp:sp>
    <dsp:sp modelId="{ECEC23A5-7D20-4462-B733-D84472A54545}">
      <dsp:nvSpPr>
        <dsp:cNvPr id="0" name=""/>
        <dsp:cNvSpPr/>
      </dsp:nvSpPr>
      <dsp:spPr>
        <a:xfrm>
          <a:off x="6745098" y="2856312"/>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rtl="0">
            <a:lnSpc>
              <a:spcPct val="90000"/>
            </a:lnSpc>
            <a:spcBef>
              <a:spcPct val="0"/>
            </a:spcBef>
            <a:spcAft>
              <a:spcPct val="35000"/>
            </a:spcAft>
            <a:buNone/>
          </a:pPr>
          <a:r>
            <a:rPr lang="nl-NL" sz="1100" kern="1200" dirty="0"/>
            <a:t>Bij schade melding doen aan de zaalcommissaris. Deze dient de schade te melden aan het </a:t>
          </a:r>
          <a:r>
            <a:rPr lang="nl-NL" sz="1100" kern="1200" dirty="0">
              <a:latin typeface="Interstate BlackCondensed"/>
            </a:rPr>
            <a:t>betreffende district van de KNHB</a:t>
          </a:r>
          <a:r>
            <a:rPr lang="nl-NL" sz="1100" kern="1200" dirty="0"/>
            <a:t> zaalhockey.</a:t>
          </a:r>
          <a:r>
            <a:rPr lang="en-US" sz="1100" kern="1200" dirty="0"/>
            <a:t> </a:t>
          </a:r>
        </a:p>
      </dsp:txBody>
      <dsp:txXfrm>
        <a:off x="6745098" y="3159294"/>
        <a:ext cx="1514910" cy="1662618"/>
      </dsp:txXfrm>
    </dsp:sp>
    <dsp:sp modelId="{1553DAA3-6F15-48E8-8BA8-B4A080DE483D}">
      <dsp:nvSpPr>
        <dsp:cNvPr id="0" name=""/>
        <dsp:cNvSpPr/>
      </dsp:nvSpPr>
      <dsp:spPr>
        <a:xfrm>
          <a:off x="8428332" y="2369084"/>
          <a:ext cx="1514910"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03C0C-0DB9-465D-BFD1-B4B8CBF3BDA2}">
      <dsp:nvSpPr>
        <dsp:cNvPr id="0" name=""/>
        <dsp:cNvSpPr/>
      </dsp:nvSpPr>
      <dsp:spPr>
        <a:xfrm>
          <a:off x="9983640" y="2312505"/>
          <a:ext cx="77428" cy="145581"/>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B3FCE3-1DCC-47ED-88E3-A7AE66C0E689}">
      <dsp:nvSpPr>
        <dsp:cNvPr id="0" name=""/>
        <dsp:cNvSpPr/>
      </dsp:nvSpPr>
      <dsp:spPr>
        <a:xfrm>
          <a:off x="8864212"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6</a:t>
          </a:r>
        </a:p>
      </dsp:txBody>
      <dsp:txXfrm>
        <a:off x="8958399" y="2141732"/>
        <a:ext cx="454776" cy="454776"/>
      </dsp:txXfrm>
    </dsp:sp>
    <dsp:sp modelId="{A88414E9-036A-4596-B749-C299514DC873}">
      <dsp:nvSpPr>
        <dsp:cNvPr id="0" name=""/>
        <dsp:cNvSpPr/>
      </dsp:nvSpPr>
      <dsp:spPr>
        <a:xfrm>
          <a:off x="8428332" y="2856312"/>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rtl="0">
            <a:lnSpc>
              <a:spcPct val="90000"/>
            </a:lnSpc>
            <a:spcBef>
              <a:spcPct val="0"/>
            </a:spcBef>
            <a:spcAft>
              <a:spcPct val="35000"/>
            </a:spcAft>
            <a:buNone/>
          </a:pPr>
          <a:r>
            <a:rPr lang="nl-NL" sz="1100" kern="1200" dirty="0"/>
            <a:t>Bij eventuele schades zal de resp. </a:t>
          </a:r>
          <a:r>
            <a:rPr lang="nl-NL" sz="1100" kern="1200" dirty="0">
              <a:latin typeface="Interstate BlackCondensed"/>
            </a:rPr>
            <a:t>Club</a:t>
          </a:r>
          <a:r>
            <a:rPr lang="nl-NL" sz="1100" kern="1200" dirty="0"/>
            <a:t>/team/</a:t>
          </a:r>
          <a:r>
            <a:rPr lang="nl-NL" sz="1100" kern="1200" dirty="0">
              <a:latin typeface="Interstate BlackCondensed"/>
            </a:rPr>
            <a:t> </a:t>
          </a:r>
          <a:r>
            <a:rPr lang="nl-NL" sz="1100" kern="1200" dirty="0"/>
            <a:t>speler/coach aansprakelijk worden gesteld.</a:t>
          </a:r>
          <a:endParaRPr lang="en-US" sz="1100" kern="1200" dirty="0"/>
        </a:p>
      </dsp:txBody>
      <dsp:txXfrm>
        <a:off x="8428332" y="3159294"/>
        <a:ext cx="1514910" cy="1662618"/>
      </dsp:txXfrm>
    </dsp:sp>
    <dsp:sp modelId="{BDC1EE0D-6A7A-403D-8300-AF6B281F342E}">
      <dsp:nvSpPr>
        <dsp:cNvPr id="0" name=""/>
        <dsp:cNvSpPr/>
      </dsp:nvSpPr>
      <dsp:spPr>
        <a:xfrm>
          <a:off x="10111566" y="2369084"/>
          <a:ext cx="758195"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E33F27-A4BF-4734-B3FB-3C35C7906CFF}">
      <dsp:nvSpPr>
        <dsp:cNvPr id="0" name=""/>
        <dsp:cNvSpPr/>
      </dsp:nvSpPr>
      <dsp:spPr>
        <a:xfrm>
          <a:off x="10548186"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7</a:t>
          </a:r>
        </a:p>
      </dsp:txBody>
      <dsp:txXfrm>
        <a:off x="10642373" y="2141732"/>
        <a:ext cx="454776" cy="454776"/>
      </dsp:txXfrm>
    </dsp:sp>
    <dsp:sp modelId="{A4C6EE3F-C31B-449F-B373-3D8A2872111C}">
      <dsp:nvSpPr>
        <dsp:cNvPr id="0" name=""/>
        <dsp:cNvSpPr/>
      </dsp:nvSpPr>
      <dsp:spPr>
        <a:xfrm>
          <a:off x="10111566" y="2856312"/>
          <a:ext cx="1579071"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559" tIns="165100" rIns="124559" bIns="165100" numCol="1" spcCol="1270" anchor="t" anchorCtr="0">
          <a:noAutofit/>
        </a:bodyPr>
        <a:lstStyle/>
        <a:p>
          <a:pPr marL="0" lvl="0" indent="0" algn="l" defTabSz="488950">
            <a:lnSpc>
              <a:spcPct val="90000"/>
            </a:lnSpc>
            <a:spcBef>
              <a:spcPct val="0"/>
            </a:spcBef>
            <a:spcAft>
              <a:spcPct val="35000"/>
            </a:spcAft>
            <a:buNone/>
          </a:pPr>
          <a:r>
            <a:rPr lang="nl-NL" sz="1100" kern="1200" dirty="0"/>
            <a:t>Zorg ervoor dat teams nog niet de zaal ingaan als er nog een wedstrijd bezig is, wacht netjes tot de wedstrijd op het desbetreffende veld afgelopen is.</a:t>
          </a:r>
          <a:endParaRPr lang="en-US" sz="1100" kern="1200" dirty="0"/>
        </a:p>
      </dsp:txBody>
      <dsp:txXfrm>
        <a:off x="10111566" y="3172126"/>
        <a:ext cx="1579071" cy="1649786"/>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5917B-9D66-4C41-B412-B97848B890DE}" type="datetimeFigureOut">
              <a:rPr lang="nl-NL" smtClean="0"/>
              <a:t>14-11-2025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A6535-5A7D-4BAD-8A03-6959BDA0F2A5}" type="slidenum">
              <a:rPr lang="nl-NL" smtClean="0"/>
              <a:t>‹nr.›</a:t>
            </a:fld>
            <a:endParaRPr lang="nl-NL"/>
          </a:p>
        </p:txBody>
      </p:sp>
    </p:spTree>
    <p:extLst>
      <p:ext uri="{BB962C8B-B14F-4D97-AF65-F5344CB8AC3E}">
        <p14:creationId xmlns:p14="http://schemas.microsoft.com/office/powerpoint/2010/main" val="943969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38A6535-5A7D-4BAD-8A03-6959BDA0F2A5}" type="slidenum">
              <a:rPr lang="nl-NL" smtClean="0"/>
              <a:t>3</a:t>
            </a:fld>
            <a:endParaRPr lang="nl-NL"/>
          </a:p>
        </p:txBody>
      </p:sp>
    </p:spTree>
    <p:extLst>
      <p:ext uri="{BB962C8B-B14F-4D97-AF65-F5344CB8AC3E}">
        <p14:creationId xmlns:p14="http://schemas.microsoft.com/office/powerpoint/2010/main" val="60371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38A6535-5A7D-4BAD-8A03-6959BDA0F2A5}" type="slidenum">
              <a:rPr lang="nl-NL" smtClean="0"/>
              <a:t>7</a:t>
            </a:fld>
            <a:endParaRPr lang="nl-NL"/>
          </a:p>
        </p:txBody>
      </p:sp>
    </p:spTree>
    <p:extLst>
      <p:ext uri="{BB962C8B-B14F-4D97-AF65-F5344CB8AC3E}">
        <p14:creationId xmlns:p14="http://schemas.microsoft.com/office/powerpoint/2010/main" val="1857717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38A6535-5A7D-4BAD-8A03-6959BDA0F2A5}" type="slidenum">
              <a:rPr lang="nl-NL" smtClean="0"/>
              <a:t>11</a:t>
            </a:fld>
            <a:endParaRPr lang="nl-NL"/>
          </a:p>
        </p:txBody>
      </p:sp>
    </p:spTree>
    <p:extLst>
      <p:ext uri="{BB962C8B-B14F-4D97-AF65-F5344CB8AC3E}">
        <p14:creationId xmlns:p14="http://schemas.microsoft.com/office/powerpoint/2010/main" val="65713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38A6535-5A7D-4BAD-8A03-6959BDA0F2A5}" type="slidenum">
              <a:rPr lang="nl-NL" smtClean="0"/>
              <a:t>12</a:t>
            </a:fld>
            <a:endParaRPr lang="nl-NL"/>
          </a:p>
        </p:txBody>
      </p:sp>
    </p:spTree>
    <p:extLst>
      <p:ext uri="{BB962C8B-B14F-4D97-AF65-F5344CB8AC3E}">
        <p14:creationId xmlns:p14="http://schemas.microsoft.com/office/powerpoint/2010/main" val="949317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60E10-D538-E9A1-C2B4-822644C3CF0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4E25761-132F-5A1A-3DA0-6A7B756243F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1F71859-7DCE-DC07-68FC-6AC39CD19056}"/>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C4D042A1-B91F-90D2-E071-DBA0B45AB39F}"/>
              </a:ext>
            </a:extLst>
          </p:cNvPr>
          <p:cNvSpPr>
            <a:spLocks noGrp="1"/>
          </p:cNvSpPr>
          <p:nvPr>
            <p:ph type="sldNum" sz="quarter" idx="5"/>
          </p:nvPr>
        </p:nvSpPr>
        <p:spPr/>
        <p:txBody>
          <a:bodyPr/>
          <a:lstStyle/>
          <a:p>
            <a:fld id="{738A6535-5A7D-4BAD-8A03-6959BDA0F2A5}" type="slidenum">
              <a:rPr lang="nl-NL" smtClean="0"/>
              <a:t>13</a:t>
            </a:fld>
            <a:endParaRPr lang="nl-NL"/>
          </a:p>
        </p:txBody>
      </p:sp>
    </p:spTree>
    <p:extLst>
      <p:ext uri="{BB962C8B-B14F-4D97-AF65-F5344CB8AC3E}">
        <p14:creationId xmlns:p14="http://schemas.microsoft.com/office/powerpoint/2010/main" val="2604579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6166B-2B4C-F79F-4312-4D5F62C8D18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C203C2A-E0CF-F9D3-BCD5-61F3B4DB0D6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66F153F-B889-E77A-C4FD-1665BE90D7A4}"/>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C3C0147A-4342-25BA-9112-8EA8FDEEE30B}"/>
              </a:ext>
            </a:extLst>
          </p:cNvPr>
          <p:cNvSpPr>
            <a:spLocks noGrp="1"/>
          </p:cNvSpPr>
          <p:nvPr>
            <p:ph type="sldNum" sz="quarter" idx="5"/>
          </p:nvPr>
        </p:nvSpPr>
        <p:spPr/>
        <p:txBody>
          <a:bodyPr/>
          <a:lstStyle/>
          <a:p>
            <a:fld id="{738A6535-5A7D-4BAD-8A03-6959BDA0F2A5}" type="slidenum">
              <a:rPr lang="nl-NL" smtClean="0"/>
              <a:t>14</a:t>
            </a:fld>
            <a:endParaRPr lang="nl-NL"/>
          </a:p>
        </p:txBody>
      </p:sp>
    </p:spTree>
    <p:extLst>
      <p:ext uri="{BB962C8B-B14F-4D97-AF65-F5344CB8AC3E}">
        <p14:creationId xmlns:p14="http://schemas.microsoft.com/office/powerpoint/2010/main" val="1417430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38A6535-5A7D-4BAD-8A03-6959BDA0F2A5}" type="slidenum">
              <a:rPr lang="nl-NL" smtClean="0"/>
              <a:t>18</a:t>
            </a:fld>
            <a:endParaRPr lang="nl-NL"/>
          </a:p>
        </p:txBody>
      </p:sp>
    </p:spTree>
    <p:extLst>
      <p:ext uri="{BB962C8B-B14F-4D97-AF65-F5344CB8AC3E}">
        <p14:creationId xmlns:p14="http://schemas.microsoft.com/office/powerpoint/2010/main" val="1986921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136F2-A0A3-D8D3-3F9A-C29D759CCAB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DF08FD9-E5E2-CCBF-06E7-16CCCFD2B8C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6386A53-3236-7D47-BCB4-77D727A9FB66}"/>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D62B0509-70A1-4DB8-7CD2-FB1FB55DCB02}"/>
              </a:ext>
            </a:extLst>
          </p:cNvPr>
          <p:cNvSpPr>
            <a:spLocks noGrp="1"/>
          </p:cNvSpPr>
          <p:nvPr>
            <p:ph type="sldNum" sz="quarter" idx="5"/>
          </p:nvPr>
        </p:nvSpPr>
        <p:spPr/>
        <p:txBody>
          <a:bodyPr/>
          <a:lstStyle/>
          <a:p>
            <a:fld id="{738A6535-5A7D-4BAD-8A03-6959BDA0F2A5}" type="slidenum">
              <a:rPr lang="nl-NL" smtClean="0"/>
              <a:t>33</a:t>
            </a:fld>
            <a:endParaRPr lang="nl-NL"/>
          </a:p>
        </p:txBody>
      </p:sp>
    </p:spTree>
    <p:extLst>
      <p:ext uri="{BB962C8B-B14F-4D97-AF65-F5344CB8AC3E}">
        <p14:creationId xmlns:p14="http://schemas.microsoft.com/office/powerpoint/2010/main" val="28784787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0" y="0"/>
            <a:ext cx="561022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44184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345F60A7-AFAB-3F20-D757-EBF7C1EB754D}"/>
              </a:ext>
            </a:extLst>
          </p:cNvPr>
          <p:cNvSpPr>
            <a:spLocks noGrp="1"/>
          </p:cNvSpPr>
          <p:nvPr>
            <p:ph type="subTitle" idx="10" hasCustomPrompt="1"/>
          </p:nvPr>
        </p:nvSpPr>
        <p:spPr>
          <a:xfrm>
            <a:off x="307848" y="1150860"/>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3164039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F31675EF-896F-2FFE-D00C-1727E45ABB5D}"/>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153757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16817779-3A6C-F101-6644-A1DA73AE0415}"/>
              </a:ext>
            </a:extLst>
          </p:cNvPr>
          <p:cNvSpPr>
            <a:spLocks noGrp="1"/>
          </p:cNvSpPr>
          <p:nvPr>
            <p:ph type="subTitle" idx="10" hasCustomPrompt="1"/>
          </p:nvPr>
        </p:nvSpPr>
        <p:spPr>
          <a:xfrm>
            <a:off x="307848" y="1141716"/>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3169858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63CFF9D-D630-2600-5EC6-0BC087266C6A}"/>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2813814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stStyle>
          <a:p>
            <a:pPr lvl="0"/>
            <a:r>
              <a:rPr lang="nl-NL"/>
              <a:t>Klikken om de tekststijl van het model te bewerken</a:t>
            </a:r>
          </a:p>
        </p:txBody>
      </p:sp>
      <p:sp>
        <p:nvSpPr>
          <p:cNvPr id="6" name="Ondertitel 2">
            <a:extLst>
              <a:ext uri="{FF2B5EF4-FFF2-40B4-BE49-F238E27FC236}">
                <a16:creationId xmlns:a16="http://schemas.microsoft.com/office/drawing/2014/main" id="{063DCCD2-CD82-BA2E-82C9-35744B720F6A}"/>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121E01B8-C54B-2275-371B-3E8074E14A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1108324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5369"/>
            <a:ext cx="10515600" cy="1325563"/>
          </a:xfrm>
        </p:spPr>
        <p:txBody>
          <a:bodyPr>
            <a:normAutofit/>
          </a:bodyPr>
          <a:lstStyle>
            <a:lvl1pPr>
              <a:lnSpc>
                <a:spcPct val="70000"/>
              </a:lnSpc>
              <a:defRPr sz="6600"/>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BB98A978-0D6C-A9E7-BC2E-2727EB8DB79A}"/>
              </a:ext>
            </a:extLst>
          </p:cNvPr>
          <p:cNvSpPr>
            <a:spLocks noGrp="1"/>
          </p:cNvSpPr>
          <p:nvPr>
            <p:ph type="subTitle" idx="11" hasCustomPrompt="1"/>
          </p:nvPr>
        </p:nvSpPr>
        <p:spPr>
          <a:xfrm>
            <a:off x="307848" y="1831368"/>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7" name="Afbeelding 6" descr="Afbeelding met Lettertype, Graphics, logo, grafische vormgeving&#10;&#10;Automatisch gegenereerde beschrijving">
            <a:extLst>
              <a:ext uri="{FF2B5EF4-FFF2-40B4-BE49-F238E27FC236}">
                <a16:creationId xmlns:a16="http://schemas.microsoft.com/office/drawing/2014/main" id="{E11379C2-411A-E815-7C11-97226F47D1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2190605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11440" cy="3851275"/>
          </a:xfrm>
        </p:spPr>
        <p:txBody>
          <a:bodyPr>
            <a:normAutofit/>
          </a:bodyPr>
          <a:lstStyle>
            <a:lvl1pPr>
              <a:defRPr sz="1800">
                <a:solidFill>
                  <a:schemeClr val="bg1"/>
                </a:solidFill>
              </a:defRPr>
            </a:lvl1pPr>
          </a:lstStyle>
          <a:p>
            <a:pPr lvl="0"/>
            <a:r>
              <a:rPr lang="nl-NL"/>
              <a:t>Klikken om de tekststijl van het model te bewerken</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6" name="Ondertitel 2">
            <a:extLst>
              <a:ext uri="{FF2B5EF4-FFF2-40B4-BE49-F238E27FC236}">
                <a16:creationId xmlns:a16="http://schemas.microsoft.com/office/drawing/2014/main" id="{14149559-1809-F7F1-6797-8502BC4C6D6C}"/>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4" name="Afbeelding 3" descr="Afbeelding met Lettertype, Graphics, logo, symbool&#10;&#10;Automatisch gegenereerde beschrijving">
            <a:extLst>
              <a:ext uri="{FF2B5EF4-FFF2-40B4-BE49-F238E27FC236}">
                <a16:creationId xmlns:a16="http://schemas.microsoft.com/office/drawing/2014/main" id="{2C624EB9-ABA7-6D2C-031B-EE89D2F55A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805604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42801"/>
            <a:ext cx="7720584"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20584" cy="3851275"/>
          </a:xfrm>
        </p:spPr>
        <p:txBody>
          <a:bodyPr>
            <a:normAutofit/>
          </a:bodyPr>
          <a:lstStyle>
            <a:lvl1pPr>
              <a:defRPr sz="1800">
                <a:solidFill>
                  <a:schemeClr val="bg1"/>
                </a:solidFill>
              </a:defRPr>
            </a:lvl1pPr>
          </a:lstStyle>
          <a:p>
            <a:pPr lvl="0"/>
            <a:r>
              <a:rPr lang="nl-NL"/>
              <a:t>Klikken om de tekststijl van het model te bewerken</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Ondertitel 2">
            <a:extLst>
              <a:ext uri="{FF2B5EF4-FFF2-40B4-BE49-F238E27FC236}">
                <a16:creationId xmlns:a16="http://schemas.microsoft.com/office/drawing/2014/main" id="{01201B61-5A74-5348-8EFA-636D05A463D4}"/>
              </a:ext>
            </a:extLst>
          </p:cNvPr>
          <p:cNvSpPr>
            <a:spLocks noGrp="1"/>
          </p:cNvSpPr>
          <p:nvPr>
            <p:ph type="subTitle" idx="11" hasCustomPrompt="1"/>
          </p:nvPr>
        </p:nvSpPr>
        <p:spPr>
          <a:xfrm>
            <a:off x="307848" y="1831368"/>
            <a:ext cx="772058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6" name="Afbeelding 5" descr="Afbeelding met Lettertype, Graphics, logo, symbool&#10;&#10;Automatisch gegenereerde beschrijving">
            <a:extLst>
              <a:ext uri="{FF2B5EF4-FFF2-40B4-BE49-F238E27FC236}">
                <a16:creationId xmlns:a16="http://schemas.microsoft.com/office/drawing/2014/main" id="{99CE8262-5446-A82D-C5EE-7E48A00C11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1471891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6DF9994B-6E02-62ED-D7A4-044496E9AF07}"/>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0320"/>
            <a:ext cx="10515600" cy="1325563"/>
          </a:xfrm>
        </p:spPr>
        <p:txBody>
          <a:bodyPr>
            <a:normAutofit/>
          </a:bodyPr>
          <a:lstStyle>
            <a:lvl1pPr>
              <a:lnSpc>
                <a:spcPct val="70000"/>
              </a:lnSpc>
              <a:defRPr sz="6600"/>
            </a:lvl1pPr>
          </a:lstStyle>
          <a:p>
            <a:r>
              <a:rPr lang="nl-NL"/>
              <a:t>TITEL REGEL 1</a:t>
            </a:r>
            <a:br>
              <a:rPr lang="nl-NL"/>
            </a:br>
            <a:r>
              <a:rPr lang="nl-NL"/>
              <a:t>TITEL REGEL 2</a:t>
            </a:r>
          </a:p>
        </p:txBody>
      </p:sp>
      <p:sp>
        <p:nvSpPr>
          <p:cNvPr id="3" name="Rechthoek 2">
            <a:extLst>
              <a:ext uri="{FF2B5EF4-FFF2-40B4-BE49-F238E27FC236}">
                <a16:creationId xmlns:a16="http://schemas.microsoft.com/office/drawing/2014/main" id="{FDA3A609-86A6-B70F-3BF3-DEE2CF0B7964}"/>
              </a:ext>
            </a:extLst>
          </p:cNvPr>
          <p:cNvSpPr/>
          <p:nvPr userDrawn="1"/>
        </p:nvSpPr>
        <p:spPr>
          <a:xfrm>
            <a:off x="31461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66897865-3356-316C-72E5-E20EA9867648}"/>
              </a:ext>
            </a:extLst>
          </p:cNvPr>
          <p:cNvSpPr/>
          <p:nvPr userDrawn="1"/>
        </p:nvSpPr>
        <p:spPr>
          <a:xfrm>
            <a:off x="399253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2A555CE6-2D76-57B8-6E20-AE550F7A4F11}"/>
              </a:ext>
            </a:extLst>
          </p:cNvPr>
          <p:cNvSpPr>
            <a:spLocks noGrp="1"/>
          </p:cNvSpPr>
          <p:nvPr>
            <p:ph type="subTitle" idx="11" hasCustomPrompt="1"/>
          </p:nvPr>
        </p:nvSpPr>
        <p:spPr>
          <a:xfrm>
            <a:off x="307848" y="1794792"/>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0" name="Tijdelijke aanduiding voor inhoud 2">
            <a:extLst>
              <a:ext uri="{FF2B5EF4-FFF2-40B4-BE49-F238E27FC236}">
                <a16:creationId xmlns:a16="http://schemas.microsoft.com/office/drawing/2014/main" id="{7EACD2E6-D1DA-8CC4-F29D-746294F3EAE1}"/>
              </a:ext>
            </a:extLst>
          </p:cNvPr>
          <p:cNvSpPr>
            <a:spLocks noGrp="1"/>
          </p:cNvSpPr>
          <p:nvPr>
            <p:ph idx="1" hasCustomPrompt="1"/>
          </p:nvPr>
        </p:nvSpPr>
        <p:spPr>
          <a:xfrm>
            <a:off x="374558" y="2768078"/>
            <a:ext cx="2478369" cy="291980"/>
          </a:xfrm>
        </p:spPr>
        <p:txBody>
          <a:bodyPr>
            <a:noAutofit/>
          </a:bodyPr>
          <a:lstStyle>
            <a:lvl1pPr marL="0" indent="0">
              <a:buNone/>
              <a:defRPr sz="1400">
                <a:solidFill>
                  <a:schemeClr val="bg1"/>
                </a:solidFill>
              </a:defRPr>
            </a:lvl1pPr>
          </a:lstStyle>
          <a:p>
            <a:pPr lvl="0"/>
            <a:r>
              <a:rPr lang="nl-NL"/>
              <a:t>bewerken</a:t>
            </a:r>
          </a:p>
        </p:txBody>
      </p:sp>
      <p:sp>
        <p:nvSpPr>
          <p:cNvPr id="11" name="Tijdelijke aanduiding voor inhoud 2">
            <a:extLst>
              <a:ext uri="{FF2B5EF4-FFF2-40B4-BE49-F238E27FC236}">
                <a16:creationId xmlns:a16="http://schemas.microsoft.com/office/drawing/2014/main" id="{B9090DB1-2A10-E78C-2491-07E8DEEE877B}"/>
              </a:ext>
            </a:extLst>
          </p:cNvPr>
          <p:cNvSpPr>
            <a:spLocks noGrp="1"/>
          </p:cNvSpPr>
          <p:nvPr>
            <p:ph idx="12" hasCustomPrompt="1"/>
          </p:nvPr>
        </p:nvSpPr>
        <p:spPr>
          <a:xfrm>
            <a:off x="4050006" y="2768078"/>
            <a:ext cx="2478809" cy="300312"/>
          </a:xfrm>
        </p:spPr>
        <p:txBody>
          <a:bodyPr>
            <a:noAutofit/>
          </a:bodyPr>
          <a:lstStyle>
            <a:lvl1pPr marL="0" indent="0">
              <a:buNone/>
              <a:defRPr sz="1400">
                <a:solidFill>
                  <a:schemeClr val="bg1"/>
                </a:solidFill>
              </a:defRPr>
            </a:lvl1pPr>
          </a:lstStyle>
          <a:p>
            <a:pPr lvl="0"/>
            <a:r>
              <a:rPr lang="nl-NL"/>
              <a:t>bewerken</a:t>
            </a:r>
          </a:p>
        </p:txBody>
      </p:sp>
      <p:sp>
        <p:nvSpPr>
          <p:cNvPr id="21" name="Tijdelijke aanduiding voor inhoud 2">
            <a:extLst>
              <a:ext uri="{FF2B5EF4-FFF2-40B4-BE49-F238E27FC236}">
                <a16:creationId xmlns:a16="http://schemas.microsoft.com/office/drawing/2014/main" id="{7F97D2D7-C180-F37B-5262-A0D057F78449}"/>
              </a:ext>
            </a:extLst>
          </p:cNvPr>
          <p:cNvSpPr>
            <a:spLocks noGrp="1"/>
          </p:cNvSpPr>
          <p:nvPr>
            <p:ph idx="13"/>
          </p:nvPr>
        </p:nvSpPr>
        <p:spPr>
          <a:xfrm>
            <a:off x="307848" y="3201084"/>
            <a:ext cx="3432048" cy="3311079"/>
          </a:xfrm>
        </p:spPr>
        <p:txBody>
          <a:bodyPr>
            <a:normAutofit/>
          </a:bodyPr>
          <a:lstStyle>
            <a:lvl1pPr>
              <a:defRPr sz="1400"/>
            </a:lvl1pPr>
          </a:lstStyle>
          <a:p>
            <a:pPr lvl="0"/>
            <a:r>
              <a:rPr lang="nl-NL"/>
              <a:t>Klikken om de tekststijl van het model te bewerken</a:t>
            </a:r>
          </a:p>
        </p:txBody>
      </p:sp>
      <p:sp>
        <p:nvSpPr>
          <p:cNvPr id="22" name="Tijdelijke aanduiding voor inhoud 2">
            <a:extLst>
              <a:ext uri="{FF2B5EF4-FFF2-40B4-BE49-F238E27FC236}">
                <a16:creationId xmlns:a16="http://schemas.microsoft.com/office/drawing/2014/main" id="{5D640ACF-B8A0-3220-E1F7-D1FB7D3AC129}"/>
              </a:ext>
            </a:extLst>
          </p:cNvPr>
          <p:cNvSpPr>
            <a:spLocks noGrp="1"/>
          </p:cNvSpPr>
          <p:nvPr>
            <p:ph idx="14"/>
          </p:nvPr>
        </p:nvSpPr>
        <p:spPr>
          <a:xfrm>
            <a:off x="4002158" y="3199517"/>
            <a:ext cx="3943978" cy="2506339"/>
          </a:xfrm>
        </p:spPr>
        <p:txBody>
          <a:bodyPr>
            <a:normAutofit/>
          </a:bodyPr>
          <a:lstStyle>
            <a:lvl1pPr>
              <a:defRPr sz="1400"/>
            </a:lvl1pPr>
          </a:lstStyle>
          <a:p>
            <a:pPr lvl="0"/>
            <a:r>
              <a:rPr lang="nl-NL"/>
              <a:t>Klikken om de tekststijl van het model te bewerken</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84E7940F-4862-DA97-70AA-28D4072E71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1798698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rgbClr val="EF790C"/>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6731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solidFill>
                  <a:srgbClr val="EF790C"/>
                </a:solidFill>
              </a:defRPr>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1" y="0"/>
            <a:ext cx="5608214" cy="60293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Rechthoek 3">
            <a:extLst>
              <a:ext uri="{FF2B5EF4-FFF2-40B4-BE49-F238E27FC236}">
                <a16:creationId xmlns:a16="http://schemas.microsoft.com/office/drawing/2014/main" id="{2C4AF312-37DF-1E7B-5B20-A77FCC14D3C6}"/>
              </a:ext>
            </a:extLst>
          </p:cNvPr>
          <p:cNvSpPr/>
          <p:nvPr userDrawn="1"/>
        </p:nvSpPr>
        <p:spPr>
          <a:xfrm>
            <a:off x="2011" y="6029330"/>
            <a:ext cx="5608214" cy="828669"/>
          </a:xfrm>
          <a:prstGeom prst="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E6A1672F-7FAF-9A2A-A15D-1173189DB6C0}"/>
              </a:ext>
            </a:extLst>
          </p:cNvPr>
          <p:cNvPicPr>
            <a:picLocks noChangeAspect="1"/>
          </p:cNvPicPr>
          <p:nvPr userDrawn="1"/>
        </p:nvPicPr>
        <p:blipFill>
          <a:blip r:embed="rId3">
            <a:extLst>
              <a:ext uri="{28A0092B-C50C-407E-A947-70E740481C1C}">
                <a14:useLocalDpi xmlns:a14="http://schemas.microsoft.com/office/drawing/2010/main" val="0"/>
              </a:ext>
            </a:extLst>
          </a:blip>
          <a:srcRect t="16920" r="22384"/>
          <a:stretch/>
        </p:blipFill>
        <p:spPr>
          <a:xfrm>
            <a:off x="145233" y="6208775"/>
            <a:ext cx="5231439" cy="592567"/>
          </a:xfrm>
          <a:prstGeom prst="rect">
            <a:avLst/>
          </a:prstGeom>
        </p:spPr>
      </p:pic>
    </p:spTree>
    <p:extLst>
      <p:ext uri="{BB962C8B-B14F-4D97-AF65-F5344CB8AC3E}">
        <p14:creationId xmlns:p14="http://schemas.microsoft.com/office/powerpoint/2010/main" val="648304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rgbClr val="EF790C"/>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174978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878290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692768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br>
              <a:rPr lang="nl-NL"/>
            </a:br>
            <a:r>
              <a:rPr lang="nl-NL"/>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855180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5193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600711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br>
              <a:rPr lang="nl-NL"/>
            </a:br>
            <a:r>
              <a:rPr lang="nl-NL"/>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4081120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el en object">
    <p:bg>
      <p:bgPr>
        <a:solidFill>
          <a:schemeClr val="tx2"/>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1D863354-4924-F67D-467C-76B2BD90C207}"/>
              </a:ext>
            </a:extLst>
          </p:cNvPr>
          <p:cNvSpPr/>
          <p:nvPr userDrawn="1"/>
        </p:nvSpPr>
        <p:spPr>
          <a:xfrm>
            <a:off x="0" y="0"/>
            <a:ext cx="12192000" cy="2674266"/>
          </a:xfrm>
          <a:prstGeom prst="rect">
            <a:avLst/>
          </a:prstGeom>
          <a:solidFill>
            <a:srgbClr val="EF79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9" y="509533"/>
            <a:ext cx="10515600"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807202"/>
            <a:ext cx="11492049" cy="2767334"/>
          </a:xfrm>
        </p:spPr>
        <p:txBody>
          <a:bodyPr>
            <a:normAutofit/>
          </a:bodyPr>
          <a:lstStyle>
            <a:lvl1pPr>
              <a:defRPr sz="1800">
                <a:solidFill>
                  <a:schemeClr val="bg1"/>
                </a:solidFill>
              </a:defRPr>
            </a:lvl1pPr>
          </a:lstStyle>
          <a:p>
            <a:pPr lvl="0"/>
            <a:r>
              <a:rPr lang="nl-NL"/>
              <a:t>Klikken om de tekststijl van het model te bewerken</a:t>
            </a:r>
          </a:p>
        </p:txBody>
      </p:sp>
      <p:sp>
        <p:nvSpPr>
          <p:cNvPr id="5" name="Tijdelijke aanduiding voor afbeelding 2">
            <a:extLst>
              <a:ext uri="{FF2B5EF4-FFF2-40B4-BE49-F238E27FC236}">
                <a16:creationId xmlns:a16="http://schemas.microsoft.com/office/drawing/2014/main" id="{7B1C0FF3-D69F-7435-CC43-394FFEB577DD}"/>
              </a:ext>
            </a:extLst>
          </p:cNvPr>
          <p:cNvSpPr>
            <a:spLocks noGrp="1"/>
          </p:cNvSpPr>
          <p:nvPr>
            <p:ph type="pic" idx="11"/>
          </p:nvPr>
        </p:nvSpPr>
        <p:spPr>
          <a:xfrm>
            <a:off x="5983803" y="371922"/>
            <a:ext cx="5816095" cy="194956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0" name="Ondertitel 2">
            <a:extLst>
              <a:ext uri="{FF2B5EF4-FFF2-40B4-BE49-F238E27FC236}">
                <a16:creationId xmlns:a16="http://schemas.microsoft.com/office/drawing/2014/main" id="{42000F86-F458-E503-00F8-A7085DFB47B3}"/>
              </a:ext>
            </a:extLst>
          </p:cNvPr>
          <p:cNvSpPr>
            <a:spLocks noGrp="1"/>
          </p:cNvSpPr>
          <p:nvPr>
            <p:ph type="subTitle" idx="12" hasCustomPrompt="1"/>
          </p:nvPr>
        </p:nvSpPr>
        <p:spPr>
          <a:xfrm>
            <a:off x="307849" y="3183799"/>
            <a:ext cx="5507735" cy="519521"/>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a:t>
            </a:r>
          </a:p>
        </p:txBody>
      </p:sp>
      <p:pic>
        <p:nvPicPr>
          <p:cNvPr id="4" name="Afbeelding 3" descr="Afbeelding met Lettertype, Graphics, logo, symbool&#10;&#10;Automatisch gegenereerde beschrijving">
            <a:extLst>
              <a:ext uri="{FF2B5EF4-FFF2-40B4-BE49-F238E27FC236}">
                <a16:creationId xmlns:a16="http://schemas.microsoft.com/office/drawing/2014/main" id="{938EBF23-3138-D32D-7683-865657172B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Tree>
    <p:extLst>
      <p:ext uri="{BB962C8B-B14F-4D97-AF65-F5344CB8AC3E}">
        <p14:creationId xmlns:p14="http://schemas.microsoft.com/office/powerpoint/2010/main" val="49054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0" y="0"/>
            <a:ext cx="561022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428789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solidFill>
                  <a:srgbClr val="EF790C"/>
                </a:solidFill>
              </a:defRPr>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1" y="0"/>
            <a:ext cx="5608214" cy="60293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Rechthoek 3">
            <a:extLst>
              <a:ext uri="{FF2B5EF4-FFF2-40B4-BE49-F238E27FC236}">
                <a16:creationId xmlns:a16="http://schemas.microsoft.com/office/drawing/2014/main" id="{2C4AF312-37DF-1E7B-5B20-A77FCC14D3C6}"/>
              </a:ext>
            </a:extLst>
          </p:cNvPr>
          <p:cNvSpPr/>
          <p:nvPr/>
        </p:nvSpPr>
        <p:spPr>
          <a:xfrm>
            <a:off x="2011" y="6029330"/>
            <a:ext cx="5608214" cy="828669"/>
          </a:xfrm>
          <a:prstGeom prst="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tekst, Lettertype, schermopname, zwart&#10;&#10;Door AI gegenereerde inhoud is mogelijk onjuist.">
            <a:extLst>
              <a:ext uri="{FF2B5EF4-FFF2-40B4-BE49-F238E27FC236}">
                <a16:creationId xmlns:a16="http://schemas.microsoft.com/office/drawing/2014/main" id="{E8D1CEC5-EC71-A4D8-D089-20056DBA1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80" y="6142115"/>
            <a:ext cx="5263856" cy="715885"/>
          </a:xfrm>
          <a:prstGeom prst="rect">
            <a:avLst/>
          </a:prstGeom>
        </p:spPr>
      </p:pic>
    </p:spTree>
    <p:extLst>
      <p:ext uri="{BB962C8B-B14F-4D97-AF65-F5344CB8AC3E}">
        <p14:creationId xmlns:p14="http://schemas.microsoft.com/office/powerpoint/2010/main" val="4234736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Tree>
    <p:extLst>
      <p:ext uri="{BB962C8B-B14F-4D97-AF65-F5344CB8AC3E}">
        <p14:creationId xmlns:p14="http://schemas.microsoft.com/office/powerpoint/2010/main" val="368449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Tree>
    <p:extLst>
      <p:ext uri="{BB962C8B-B14F-4D97-AF65-F5344CB8AC3E}">
        <p14:creationId xmlns:p14="http://schemas.microsoft.com/office/powerpoint/2010/main" val="40410331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pic>
        <p:nvPicPr>
          <p:cNvPr id="6" name="Afbeelding 5" descr="Afbeelding met tekst, Lettertype&#10;&#10;Door AI gegenereerde inhoud is mogelijk onjuist.">
            <a:extLst>
              <a:ext uri="{FF2B5EF4-FFF2-40B4-BE49-F238E27FC236}">
                <a16:creationId xmlns:a16="http://schemas.microsoft.com/office/drawing/2014/main" id="{8614CC91-A174-0471-E0BF-F291B9497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6075926"/>
            <a:ext cx="5375564" cy="737270"/>
          </a:xfrm>
          <a:prstGeom prst="rect">
            <a:avLst/>
          </a:prstGeom>
        </p:spPr>
      </p:pic>
    </p:spTree>
    <p:extLst>
      <p:ext uri="{BB962C8B-B14F-4D97-AF65-F5344CB8AC3E}">
        <p14:creationId xmlns:p14="http://schemas.microsoft.com/office/powerpoint/2010/main" val="711731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0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319089"/>
            <a:ext cx="10515600" cy="1159444"/>
          </a:xfrm>
        </p:spPr>
        <p:txBody>
          <a:bodyPr>
            <a:normAutofit/>
          </a:bodyPr>
          <a:lstStyle>
            <a:lvl1pPr>
              <a:lnSpc>
                <a:spcPct val="70000"/>
              </a:lnSpc>
              <a:defRPr sz="6600"/>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50BA16EF-F4F8-0543-391D-3C61A5702F4D}"/>
              </a:ext>
            </a:extLst>
          </p:cNvPr>
          <p:cNvSpPr>
            <a:spLocks noGrp="1"/>
          </p:cNvSpPr>
          <p:nvPr>
            <p:ph type="subTitle" idx="10" hasCustomPrompt="1"/>
          </p:nvPr>
        </p:nvSpPr>
        <p:spPr>
          <a:xfrm>
            <a:off x="307848" y="1163494"/>
            <a:ext cx="9007564"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261242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86833"/>
            <a:ext cx="10515600" cy="1207959"/>
          </a:xfrm>
        </p:spPr>
        <p:txBody>
          <a:bodyPr>
            <a:normAutofit/>
          </a:bodyPr>
          <a:lstStyle>
            <a:lvl1pPr>
              <a:lnSpc>
                <a:spcPct val="70000"/>
              </a:lnSpc>
              <a:defRPr sz="6600"/>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9329928"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1831368"/>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90902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934305"/>
            <a:ext cx="10515600" cy="1207959"/>
          </a:xfrm>
        </p:spPr>
        <p:txBody>
          <a:bodyPr>
            <a:normAutofit/>
          </a:bodyPr>
          <a:lstStyle>
            <a:lvl1pPr>
              <a:lnSpc>
                <a:spcPct val="70000"/>
              </a:lnSpc>
              <a:defRPr sz="6600"/>
            </a:lvl1pPr>
          </a:lstStyle>
          <a:p>
            <a:r>
              <a:rPr lang="nl-NL"/>
              <a:t>KLIK OM STIJL TE BEWERKEN</a:t>
            </a:r>
            <a:br>
              <a:rPr lang="nl-NL"/>
            </a:br>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154680"/>
            <a:ext cx="9329928" cy="3384231"/>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2576013"/>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159803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a:p>
            <a:pPr lvl="2"/>
            <a:r>
              <a:rPr lang="nl-NL"/>
              <a:t>Derde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57278D4-0856-E7CE-A7FD-98E4FFCE871B}"/>
              </a:ext>
            </a:extLst>
          </p:cNvPr>
          <p:cNvSpPr>
            <a:spLocks noGrp="1"/>
          </p:cNvSpPr>
          <p:nvPr>
            <p:ph type="subTitle" idx="10" hasCustomPrompt="1"/>
          </p:nvPr>
        </p:nvSpPr>
        <p:spPr>
          <a:xfrm>
            <a:off x="307848" y="1150860"/>
            <a:ext cx="900756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201173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9A3E426A-C848-85FA-BF58-35F15DF3359F}"/>
              </a:ext>
            </a:extLst>
          </p:cNvPr>
          <p:cNvSpPr>
            <a:spLocks noGrp="1"/>
          </p:cNvSpPr>
          <p:nvPr>
            <p:ph type="subTitle" idx="10" hasCustomPrompt="1"/>
          </p:nvPr>
        </p:nvSpPr>
        <p:spPr>
          <a:xfrm>
            <a:off x="307848" y="1785648"/>
            <a:ext cx="1032662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996258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2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345F60A7-AFAB-3F20-D757-EBF7C1EB754D}"/>
              </a:ext>
            </a:extLst>
          </p:cNvPr>
          <p:cNvSpPr>
            <a:spLocks noGrp="1"/>
          </p:cNvSpPr>
          <p:nvPr>
            <p:ph type="subTitle" idx="10" hasCustomPrompt="1"/>
          </p:nvPr>
        </p:nvSpPr>
        <p:spPr>
          <a:xfrm>
            <a:off x="307848" y="1150860"/>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1751615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3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F31675EF-896F-2FFE-D00C-1727E45ABB5D}"/>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936775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16817779-3A6C-F101-6644-A1DA73AE0415}"/>
              </a:ext>
            </a:extLst>
          </p:cNvPr>
          <p:cNvSpPr>
            <a:spLocks noGrp="1"/>
          </p:cNvSpPr>
          <p:nvPr>
            <p:ph type="subTitle" idx="10" hasCustomPrompt="1"/>
          </p:nvPr>
        </p:nvSpPr>
        <p:spPr>
          <a:xfrm>
            <a:off x="307848" y="1141716"/>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185909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pic>
        <p:nvPicPr>
          <p:cNvPr id="4" name="Afbeelding 3">
            <a:extLst>
              <a:ext uri="{FF2B5EF4-FFF2-40B4-BE49-F238E27FC236}">
                <a16:creationId xmlns:a16="http://schemas.microsoft.com/office/drawing/2014/main" id="{9799BE13-3ECB-357A-8630-F5D9BB6D43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216" y="6094619"/>
            <a:ext cx="7554896" cy="731003"/>
          </a:xfrm>
          <a:prstGeom prst="rect">
            <a:avLst/>
          </a:prstGeom>
        </p:spPr>
      </p:pic>
    </p:spTree>
    <p:extLst>
      <p:ext uri="{BB962C8B-B14F-4D97-AF65-F5344CB8AC3E}">
        <p14:creationId xmlns:p14="http://schemas.microsoft.com/office/powerpoint/2010/main" val="10975753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4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63CFF9D-D630-2600-5EC6-0BC087266C6A}"/>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3903741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p:txBody>
      </p:sp>
      <p:sp>
        <p:nvSpPr>
          <p:cNvPr id="6" name="Ondertitel 2">
            <a:extLst>
              <a:ext uri="{FF2B5EF4-FFF2-40B4-BE49-F238E27FC236}">
                <a16:creationId xmlns:a16="http://schemas.microsoft.com/office/drawing/2014/main" id="{063DCCD2-CD82-BA2E-82C9-35744B720F6A}"/>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121E01B8-C54B-2275-371B-3E8074E14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2153985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5369"/>
            <a:ext cx="10515600" cy="1325563"/>
          </a:xfrm>
        </p:spPr>
        <p:txBody>
          <a:bodyPr>
            <a:normAutofit/>
          </a:bodyPr>
          <a:lstStyle>
            <a:lvl1pPr>
              <a:lnSpc>
                <a:spcPct val="70000"/>
              </a:lnSpc>
              <a:defRPr sz="6600"/>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BB98A978-0D6C-A9E7-BC2E-2727EB8DB79A}"/>
              </a:ext>
            </a:extLst>
          </p:cNvPr>
          <p:cNvSpPr>
            <a:spLocks noGrp="1"/>
          </p:cNvSpPr>
          <p:nvPr>
            <p:ph type="subTitle" idx="11" hasCustomPrompt="1"/>
          </p:nvPr>
        </p:nvSpPr>
        <p:spPr>
          <a:xfrm>
            <a:off x="307848" y="1831368"/>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7" name="Afbeelding 6" descr="Afbeelding met Lettertype, Graphics, logo, grafische vormgeving&#10;&#10;Automatisch gegenereerde beschrijving">
            <a:extLst>
              <a:ext uri="{FF2B5EF4-FFF2-40B4-BE49-F238E27FC236}">
                <a16:creationId xmlns:a16="http://schemas.microsoft.com/office/drawing/2014/main" id="{E11379C2-411A-E815-7C11-97226F47D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3471189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9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1144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6" name="Ondertitel 2">
            <a:extLst>
              <a:ext uri="{FF2B5EF4-FFF2-40B4-BE49-F238E27FC236}">
                <a16:creationId xmlns:a16="http://schemas.microsoft.com/office/drawing/2014/main" id="{14149559-1809-F7F1-6797-8502BC4C6D6C}"/>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4" name="Afbeelding 3" descr="Afbeelding met Lettertype, Graphics, logo, symbool&#10;&#10;Automatisch gegenereerde beschrijving">
            <a:extLst>
              <a:ext uri="{FF2B5EF4-FFF2-40B4-BE49-F238E27FC236}">
                <a16:creationId xmlns:a16="http://schemas.microsoft.com/office/drawing/2014/main" id="{2C624EB9-ABA7-6D2C-031B-EE89D2F55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20360641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6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42801"/>
            <a:ext cx="7720584"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20584"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Ondertitel 2">
            <a:extLst>
              <a:ext uri="{FF2B5EF4-FFF2-40B4-BE49-F238E27FC236}">
                <a16:creationId xmlns:a16="http://schemas.microsoft.com/office/drawing/2014/main" id="{01201B61-5A74-5348-8EFA-636D05A463D4}"/>
              </a:ext>
            </a:extLst>
          </p:cNvPr>
          <p:cNvSpPr>
            <a:spLocks noGrp="1"/>
          </p:cNvSpPr>
          <p:nvPr>
            <p:ph type="subTitle" idx="11" hasCustomPrompt="1"/>
          </p:nvPr>
        </p:nvSpPr>
        <p:spPr>
          <a:xfrm>
            <a:off x="307848" y="1831368"/>
            <a:ext cx="772058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6" name="Afbeelding 5" descr="Afbeelding met Lettertype, Graphics, logo, symbool&#10;&#10;Automatisch gegenereerde beschrijving">
            <a:extLst>
              <a:ext uri="{FF2B5EF4-FFF2-40B4-BE49-F238E27FC236}">
                <a16:creationId xmlns:a16="http://schemas.microsoft.com/office/drawing/2014/main" id="{99CE8262-5446-A82D-C5EE-7E48A00C1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31637199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6DF9994B-6E02-62ED-D7A4-044496E9AF07}"/>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0320"/>
            <a:ext cx="10515600" cy="1325563"/>
          </a:xfrm>
        </p:spPr>
        <p:txBody>
          <a:bodyPr>
            <a:normAutofit/>
          </a:bodyPr>
          <a:lstStyle>
            <a:lvl1pPr>
              <a:lnSpc>
                <a:spcPct val="70000"/>
              </a:lnSpc>
              <a:defRPr sz="6600"/>
            </a:lvl1pPr>
          </a:lstStyle>
          <a:p>
            <a:r>
              <a:rPr lang="nl-NL"/>
              <a:t>TITEL REGEL 1</a:t>
            </a:r>
            <a:br>
              <a:rPr lang="nl-NL"/>
            </a:br>
            <a:r>
              <a:rPr lang="nl-NL"/>
              <a:t>TITEL REGEL 2</a:t>
            </a:r>
          </a:p>
        </p:txBody>
      </p:sp>
      <p:sp>
        <p:nvSpPr>
          <p:cNvPr id="3" name="Rechthoek 2">
            <a:extLst>
              <a:ext uri="{FF2B5EF4-FFF2-40B4-BE49-F238E27FC236}">
                <a16:creationId xmlns:a16="http://schemas.microsoft.com/office/drawing/2014/main" id="{FDA3A609-86A6-B70F-3BF3-DEE2CF0B7964}"/>
              </a:ext>
            </a:extLst>
          </p:cNvPr>
          <p:cNvSpPr/>
          <p:nvPr/>
        </p:nvSpPr>
        <p:spPr>
          <a:xfrm>
            <a:off x="31461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66897865-3356-316C-72E5-E20EA9867648}"/>
              </a:ext>
            </a:extLst>
          </p:cNvPr>
          <p:cNvSpPr/>
          <p:nvPr/>
        </p:nvSpPr>
        <p:spPr>
          <a:xfrm>
            <a:off x="399253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2A555CE6-2D76-57B8-6E20-AE550F7A4F11}"/>
              </a:ext>
            </a:extLst>
          </p:cNvPr>
          <p:cNvSpPr>
            <a:spLocks noGrp="1"/>
          </p:cNvSpPr>
          <p:nvPr>
            <p:ph type="subTitle" idx="11" hasCustomPrompt="1"/>
          </p:nvPr>
        </p:nvSpPr>
        <p:spPr>
          <a:xfrm>
            <a:off x="307848" y="1794792"/>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0" name="Tijdelijke aanduiding voor inhoud 2">
            <a:extLst>
              <a:ext uri="{FF2B5EF4-FFF2-40B4-BE49-F238E27FC236}">
                <a16:creationId xmlns:a16="http://schemas.microsoft.com/office/drawing/2014/main" id="{7EACD2E6-D1DA-8CC4-F29D-746294F3EAE1}"/>
              </a:ext>
            </a:extLst>
          </p:cNvPr>
          <p:cNvSpPr>
            <a:spLocks noGrp="1"/>
          </p:cNvSpPr>
          <p:nvPr>
            <p:ph idx="1" hasCustomPrompt="1"/>
          </p:nvPr>
        </p:nvSpPr>
        <p:spPr>
          <a:xfrm>
            <a:off x="374558" y="2768078"/>
            <a:ext cx="2478369" cy="291980"/>
          </a:xfrm>
        </p:spPr>
        <p:txBody>
          <a:bodyPr>
            <a:noAutofit/>
          </a:bodyPr>
          <a:lstStyle>
            <a:lvl1pPr marL="0" indent="0">
              <a:buNone/>
              <a:defRPr sz="1400">
                <a:solidFill>
                  <a:schemeClr val="bg1"/>
                </a:solidFill>
              </a:defRPr>
            </a:lvl1pPr>
          </a:lstStyle>
          <a:p>
            <a:pPr lvl="0"/>
            <a:r>
              <a:rPr lang="nl-NL"/>
              <a:t>bewerken</a:t>
            </a:r>
          </a:p>
        </p:txBody>
      </p:sp>
      <p:sp>
        <p:nvSpPr>
          <p:cNvPr id="11" name="Tijdelijke aanduiding voor inhoud 2">
            <a:extLst>
              <a:ext uri="{FF2B5EF4-FFF2-40B4-BE49-F238E27FC236}">
                <a16:creationId xmlns:a16="http://schemas.microsoft.com/office/drawing/2014/main" id="{B9090DB1-2A10-E78C-2491-07E8DEEE877B}"/>
              </a:ext>
            </a:extLst>
          </p:cNvPr>
          <p:cNvSpPr>
            <a:spLocks noGrp="1"/>
          </p:cNvSpPr>
          <p:nvPr>
            <p:ph idx="12" hasCustomPrompt="1"/>
          </p:nvPr>
        </p:nvSpPr>
        <p:spPr>
          <a:xfrm>
            <a:off x="4050006" y="2768078"/>
            <a:ext cx="2478809" cy="300312"/>
          </a:xfrm>
        </p:spPr>
        <p:txBody>
          <a:bodyPr>
            <a:noAutofit/>
          </a:bodyPr>
          <a:lstStyle>
            <a:lvl1pPr marL="0" indent="0">
              <a:buNone/>
              <a:defRPr sz="1400">
                <a:solidFill>
                  <a:schemeClr val="bg1"/>
                </a:solidFill>
              </a:defRPr>
            </a:lvl1pPr>
          </a:lstStyle>
          <a:p>
            <a:pPr lvl="0"/>
            <a:r>
              <a:rPr lang="nl-NL"/>
              <a:t>bewerken</a:t>
            </a:r>
          </a:p>
        </p:txBody>
      </p:sp>
      <p:sp>
        <p:nvSpPr>
          <p:cNvPr id="21" name="Tijdelijke aanduiding voor inhoud 2">
            <a:extLst>
              <a:ext uri="{FF2B5EF4-FFF2-40B4-BE49-F238E27FC236}">
                <a16:creationId xmlns:a16="http://schemas.microsoft.com/office/drawing/2014/main" id="{7F97D2D7-C180-F37B-5262-A0D057F78449}"/>
              </a:ext>
            </a:extLst>
          </p:cNvPr>
          <p:cNvSpPr>
            <a:spLocks noGrp="1"/>
          </p:cNvSpPr>
          <p:nvPr>
            <p:ph idx="13"/>
          </p:nvPr>
        </p:nvSpPr>
        <p:spPr>
          <a:xfrm>
            <a:off x="307848" y="3201084"/>
            <a:ext cx="3432048" cy="3311079"/>
          </a:xfrm>
        </p:spPr>
        <p:txBody>
          <a:bodyPr>
            <a:normAutofit/>
          </a:bodyPr>
          <a:lstStyle>
            <a:lvl1pPr>
              <a:defRPr sz="1400"/>
            </a:lvl1pPr>
            <a:lvl2pPr>
              <a:defRPr sz="1400"/>
            </a:lvl2pPr>
          </a:lstStyle>
          <a:p>
            <a:pPr lvl="0"/>
            <a:r>
              <a:rPr lang="nl-NL"/>
              <a:t>Klikken om de tekststijl van het model te bewerken</a:t>
            </a:r>
          </a:p>
          <a:p>
            <a:pPr lvl="1"/>
            <a:r>
              <a:rPr lang="nl-NL"/>
              <a:t>Tweede niveau</a:t>
            </a:r>
          </a:p>
        </p:txBody>
      </p:sp>
      <p:sp>
        <p:nvSpPr>
          <p:cNvPr id="22" name="Tijdelijke aanduiding voor inhoud 2">
            <a:extLst>
              <a:ext uri="{FF2B5EF4-FFF2-40B4-BE49-F238E27FC236}">
                <a16:creationId xmlns:a16="http://schemas.microsoft.com/office/drawing/2014/main" id="{5D640ACF-B8A0-3220-E1F7-D1FB7D3AC129}"/>
              </a:ext>
            </a:extLst>
          </p:cNvPr>
          <p:cNvSpPr>
            <a:spLocks noGrp="1"/>
          </p:cNvSpPr>
          <p:nvPr>
            <p:ph idx="14"/>
          </p:nvPr>
        </p:nvSpPr>
        <p:spPr>
          <a:xfrm>
            <a:off x="4002158" y="3199517"/>
            <a:ext cx="3943978" cy="2506339"/>
          </a:xfrm>
        </p:spPr>
        <p:txBody>
          <a:bodyPr>
            <a:normAutofit/>
          </a:bodyPr>
          <a:lstStyle>
            <a:lvl1pPr>
              <a:defRPr sz="1400"/>
            </a:lvl1pPr>
            <a:lvl2pPr>
              <a:defRPr sz="1400"/>
            </a:lvl2pPr>
          </a:lstStyle>
          <a:p>
            <a:pPr lvl="0"/>
            <a:r>
              <a:rPr lang="nl-NL"/>
              <a:t>Klikken om de tekststijl van het model te bewerken</a:t>
            </a:r>
          </a:p>
          <a:p>
            <a:pPr lvl="1"/>
            <a:r>
              <a:rPr lang="nl-NL"/>
              <a:t>Tweede niveau</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84E7940F-4862-DA97-70AA-28D4072E7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22107884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7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rgbClr val="EF790C"/>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3411649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0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rgbClr val="EF790C"/>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591843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2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596115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3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0249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319089"/>
            <a:ext cx="10515600" cy="1159444"/>
          </a:xfrm>
        </p:spPr>
        <p:txBody>
          <a:bodyPr>
            <a:normAutofit/>
          </a:bodyPr>
          <a:lstStyle>
            <a:lvl1pPr>
              <a:lnSpc>
                <a:spcPct val="70000"/>
              </a:lnSpc>
              <a:defRPr sz="6600"/>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lvl1pPr>
          </a:lstStyle>
          <a:p>
            <a:pPr lvl="0"/>
            <a:r>
              <a:rPr lang="nl-NL"/>
              <a:t>Klikken om de tekststijl van het model te bewerken</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50BA16EF-F4F8-0543-391D-3C61A5702F4D}"/>
              </a:ext>
            </a:extLst>
          </p:cNvPr>
          <p:cNvSpPr>
            <a:spLocks noGrp="1"/>
          </p:cNvSpPr>
          <p:nvPr>
            <p:ph type="subTitle" idx="10" hasCustomPrompt="1"/>
          </p:nvPr>
        </p:nvSpPr>
        <p:spPr>
          <a:xfrm>
            <a:off x="307848" y="1163494"/>
            <a:ext cx="9007564"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533919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1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br>
              <a:rPr lang="nl-NL"/>
            </a:br>
            <a:r>
              <a:rPr lang="nl-NL"/>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5421253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9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6679944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7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992502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8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br>
              <a:rPr lang="nl-NL"/>
            </a:br>
            <a:r>
              <a:rPr lang="nl-NL"/>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35835025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8_Titel en object">
    <p:bg>
      <p:bgPr>
        <a:solidFill>
          <a:schemeClr val="tx2"/>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1D863354-4924-F67D-467C-76B2BD90C207}"/>
              </a:ext>
            </a:extLst>
          </p:cNvPr>
          <p:cNvSpPr/>
          <p:nvPr/>
        </p:nvSpPr>
        <p:spPr>
          <a:xfrm>
            <a:off x="0" y="0"/>
            <a:ext cx="12192000" cy="2674266"/>
          </a:xfrm>
          <a:prstGeom prst="rect">
            <a:avLst/>
          </a:prstGeom>
          <a:solidFill>
            <a:srgbClr val="EF79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9" y="509533"/>
            <a:ext cx="10515600"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807202"/>
            <a:ext cx="11492049" cy="2767334"/>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5" name="Tijdelijke aanduiding voor afbeelding 2">
            <a:extLst>
              <a:ext uri="{FF2B5EF4-FFF2-40B4-BE49-F238E27FC236}">
                <a16:creationId xmlns:a16="http://schemas.microsoft.com/office/drawing/2014/main" id="{7B1C0FF3-D69F-7435-CC43-394FFEB577DD}"/>
              </a:ext>
            </a:extLst>
          </p:cNvPr>
          <p:cNvSpPr>
            <a:spLocks noGrp="1"/>
          </p:cNvSpPr>
          <p:nvPr>
            <p:ph type="pic" idx="11"/>
          </p:nvPr>
        </p:nvSpPr>
        <p:spPr>
          <a:xfrm>
            <a:off x="5983803" y="371922"/>
            <a:ext cx="5816095" cy="194956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0" name="Ondertitel 2">
            <a:extLst>
              <a:ext uri="{FF2B5EF4-FFF2-40B4-BE49-F238E27FC236}">
                <a16:creationId xmlns:a16="http://schemas.microsoft.com/office/drawing/2014/main" id="{42000F86-F458-E503-00F8-A7085DFB47B3}"/>
              </a:ext>
            </a:extLst>
          </p:cNvPr>
          <p:cNvSpPr>
            <a:spLocks noGrp="1"/>
          </p:cNvSpPr>
          <p:nvPr>
            <p:ph type="subTitle" idx="12" hasCustomPrompt="1"/>
          </p:nvPr>
        </p:nvSpPr>
        <p:spPr>
          <a:xfrm>
            <a:off x="307849" y="3183799"/>
            <a:ext cx="5507735" cy="519521"/>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a:t>
            </a:r>
          </a:p>
        </p:txBody>
      </p:sp>
      <p:pic>
        <p:nvPicPr>
          <p:cNvPr id="4" name="Afbeelding 3" descr="Afbeelding met Lettertype, Graphics, logo, symbool&#10;&#10;Automatisch gegenereerde beschrijving">
            <a:extLst>
              <a:ext uri="{FF2B5EF4-FFF2-40B4-BE49-F238E27FC236}">
                <a16:creationId xmlns:a16="http://schemas.microsoft.com/office/drawing/2014/main" id="{938EBF23-3138-D32D-7683-865657172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Tree>
    <p:extLst>
      <p:ext uri="{BB962C8B-B14F-4D97-AF65-F5344CB8AC3E}">
        <p14:creationId xmlns:p14="http://schemas.microsoft.com/office/powerpoint/2010/main" val="4291638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86833"/>
            <a:ext cx="10515600" cy="1207959"/>
          </a:xfrm>
        </p:spPr>
        <p:txBody>
          <a:bodyPr>
            <a:normAutofit/>
          </a:bodyPr>
          <a:lstStyle>
            <a:lvl1pPr>
              <a:lnSpc>
                <a:spcPct val="70000"/>
              </a:lnSpc>
              <a:defRPr sz="6600"/>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9329928" cy="3851275"/>
          </a:xfrm>
        </p:spPr>
        <p:txBody>
          <a:bodyPr>
            <a:normAutofit/>
          </a:bodyPr>
          <a:lstStyle>
            <a:lvl1pPr>
              <a:defRPr sz="1800"/>
            </a:lvl1pPr>
          </a:lstStyle>
          <a:p>
            <a:pPr lvl="0"/>
            <a:r>
              <a:rPr lang="nl-NL"/>
              <a:t>Klikken om de tekststijl van het model te bewerken</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1831368"/>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278839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934305"/>
            <a:ext cx="10515600" cy="1207959"/>
          </a:xfrm>
        </p:spPr>
        <p:txBody>
          <a:bodyPr>
            <a:normAutofit/>
          </a:bodyPr>
          <a:lstStyle>
            <a:lvl1pPr>
              <a:lnSpc>
                <a:spcPct val="70000"/>
              </a:lnSpc>
              <a:defRPr sz="6600"/>
            </a:lvl1pPr>
          </a:lstStyle>
          <a:p>
            <a:r>
              <a:rPr lang="nl-NL"/>
              <a:t>KLIK OM STIJL TE BEWERKEN</a:t>
            </a:r>
            <a:br>
              <a:rPr lang="nl-NL"/>
            </a:br>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154680"/>
            <a:ext cx="9329928" cy="3384231"/>
          </a:xfrm>
        </p:spPr>
        <p:txBody>
          <a:bodyPr>
            <a:normAutofit/>
          </a:bodyPr>
          <a:lstStyle>
            <a:lvl1pPr>
              <a:defRPr sz="1800"/>
            </a:lvl1pPr>
          </a:lstStyle>
          <a:p>
            <a:pPr lvl="0"/>
            <a:r>
              <a:rPr lang="nl-NL"/>
              <a:t>Klikken om de tekststijl van het model te bewerken</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2576013"/>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251002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57278D4-0856-E7CE-A7FD-98E4FFCE871B}"/>
              </a:ext>
            </a:extLst>
          </p:cNvPr>
          <p:cNvSpPr>
            <a:spLocks noGrp="1"/>
          </p:cNvSpPr>
          <p:nvPr>
            <p:ph type="subTitle" idx="10" hasCustomPrompt="1"/>
          </p:nvPr>
        </p:nvSpPr>
        <p:spPr>
          <a:xfrm>
            <a:off x="307848" y="1150860"/>
            <a:ext cx="900756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31444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9A3E426A-C848-85FA-BF58-35F15DF3359F}"/>
              </a:ext>
            </a:extLst>
          </p:cNvPr>
          <p:cNvSpPr>
            <a:spLocks noGrp="1"/>
          </p:cNvSpPr>
          <p:nvPr>
            <p:ph type="subTitle" idx="10" hasCustomPrompt="1"/>
          </p:nvPr>
        </p:nvSpPr>
        <p:spPr>
          <a:xfrm>
            <a:off x="307848" y="1785648"/>
            <a:ext cx="1032662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105918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02E0A3-5D61-0B02-D3C6-D20C89D47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600" b="1" i="0" u="none" strike="noStrike" kern="1200" cap="none" spc="0" normalizeH="0" baseline="0" noProof="0">
                <a:ln>
                  <a:noFill/>
                </a:ln>
                <a:solidFill>
                  <a:srgbClr val="EF790C"/>
                </a:solidFill>
                <a:effectLst/>
                <a:uLnTx/>
                <a:uFillTx/>
                <a:latin typeface="Interstate BlackCondensed" panose="02000506040000020004" pitchFamily="50" charset="0"/>
                <a:ea typeface="+mn-ea"/>
                <a:cs typeface="+mn-cs"/>
              </a:rPr>
              <a:t>KOPTEKST</a:t>
            </a:r>
            <a:endParaRPr kumimoji="0" lang="nl-NL" sz="6600" b="1" i="0" u="none" strike="noStrike" kern="1200" cap="none" spc="0" normalizeH="0" baseline="0" noProof="0">
              <a:ln>
                <a:noFill/>
              </a:ln>
              <a:solidFill>
                <a:srgbClr val="EF790C"/>
              </a:solidFill>
              <a:effectLst/>
              <a:uLnTx/>
              <a:uFillTx/>
              <a:latin typeface="Interstate Black Cond" pitchFamily="50" charset="0"/>
              <a:ea typeface="+mn-ea"/>
              <a:cs typeface="+mn-cs"/>
            </a:endParaRPr>
          </a:p>
        </p:txBody>
      </p:sp>
      <p:sp>
        <p:nvSpPr>
          <p:cNvPr id="3" name="Tijdelijke aanduiding voor tekst 2">
            <a:extLst>
              <a:ext uri="{FF2B5EF4-FFF2-40B4-BE49-F238E27FC236}">
                <a16:creationId xmlns:a16="http://schemas.microsoft.com/office/drawing/2014/main" id="{D6760C95-3FB4-67C5-ACEE-F7547FB76D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18141392"/>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62" r:id="rId3"/>
    <p:sldLayoutId id="2147483674" r:id="rId4"/>
    <p:sldLayoutId id="2147483675" r:id="rId5"/>
    <p:sldLayoutId id="2147483650" r:id="rId6"/>
    <p:sldLayoutId id="2147483688" r:id="rId7"/>
    <p:sldLayoutId id="2147483664" r:id="rId8"/>
    <p:sldLayoutId id="2147483676" r:id="rId9"/>
    <p:sldLayoutId id="2147483677" r:id="rId10"/>
    <p:sldLayoutId id="2147483678" r:id="rId11"/>
    <p:sldLayoutId id="2147483679" r:id="rId12"/>
    <p:sldLayoutId id="2147483680" r:id="rId13"/>
    <p:sldLayoutId id="2147483668" r:id="rId14"/>
    <p:sldLayoutId id="2147483681" r:id="rId15"/>
    <p:sldLayoutId id="2147483672" r:id="rId16"/>
    <p:sldLayoutId id="2147483682" r:id="rId17"/>
    <p:sldLayoutId id="2147483669" r:id="rId18"/>
    <p:sldLayoutId id="2147483670" r:id="rId19"/>
    <p:sldLayoutId id="2147483686" r:id="rId20"/>
    <p:sldLayoutId id="2147483689" r:id="rId21"/>
    <p:sldLayoutId id="2147483690" r:id="rId22"/>
    <p:sldLayoutId id="2147483687" r:id="rId23"/>
    <p:sldLayoutId id="2147483685" r:id="rId24"/>
    <p:sldLayoutId id="2147483683" r:id="rId25"/>
    <p:sldLayoutId id="2147483684" r:id="rId26"/>
    <p:sldLayoutId id="2147483671"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02E0A3-5D61-0B02-D3C6-D20C89D47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600" b="1" i="0" u="none" strike="noStrike" kern="1200" cap="none" spc="0" normalizeH="0" baseline="0" noProof="0">
                <a:ln>
                  <a:noFill/>
                </a:ln>
                <a:solidFill>
                  <a:srgbClr val="EF790C"/>
                </a:solidFill>
                <a:effectLst/>
                <a:uLnTx/>
                <a:uFillTx/>
                <a:latin typeface="Interstate BlackCondensed" panose="02000506040000020004" pitchFamily="50" charset="0"/>
                <a:ea typeface="+mn-ea"/>
                <a:cs typeface="+mn-cs"/>
              </a:rPr>
              <a:t>KOPTEKST</a:t>
            </a:r>
            <a:endParaRPr kumimoji="0" lang="nl-NL" sz="6600" b="1" i="0" u="none" strike="noStrike" kern="1200" cap="none" spc="0" normalizeH="0" baseline="0" noProof="0">
              <a:ln>
                <a:noFill/>
              </a:ln>
              <a:solidFill>
                <a:srgbClr val="EF790C"/>
              </a:solidFill>
              <a:effectLst/>
              <a:uLnTx/>
              <a:uFillTx/>
              <a:latin typeface="Interstate Black Cond" pitchFamily="50" charset="0"/>
              <a:ea typeface="+mn-ea"/>
              <a:cs typeface="+mn-cs"/>
            </a:endParaRPr>
          </a:p>
        </p:txBody>
      </p:sp>
      <p:sp>
        <p:nvSpPr>
          <p:cNvPr id="3" name="Tijdelijke aanduiding voor tekst 2">
            <a:extLst>
              <a:ext uri="{FF2B5EF4-FFF2-40B4-BE49-F238E27FC236}">
                <a16:creationId xmlns:a16="http://schemas.microsoft.com/office/drawing/2014/main" id="{D6760C95-3FB4-67C5-ACEE-F7547FB76D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906359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hyperlink" Target="https://www.knhb.nl/kenniscentrum/scheidsrechters/alles-over-de-spelregels#spelreglement-zaalhocke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knhb.nl/kenniscentrum/competities/competitie-aanbod-veldhockey-jongste-jeugd/#download" TargetMode="Externa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s://www.knhb.nl/kenniscentrum/competities/reglementen-en-promotie-degradatieregelingen" TargetMode="External"/><Relationship Id="rId2" Type="http://schemas.openxmlformats.org/officeDocument/2006/relationships/image" Target="../media/image23.jpeg"/><Relationship Id="rId1" Type="http://schemas.openxmlformats.org/officeDocument/2006/relationships/slideLayout" Target="../slideLayouts/slideLayout41.xml"/><Relationship Id="rId4" Type="http://schemas.openxmlformats.org/officeDocument/2006/relationships/hyperlink" Target="https://www.knhb.nl/kenniscentrum/artikel/speelgerechtigdheid-zaalhockey"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mailto:zaalhockey.zh@knhb.nl"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9.jpeg"/><Relationship Id="rId2" Type="http://schemas.openxmlformats.org/officeDocument/2006/relationships/diagramData" Target="../diagrams/data5.xml"/><Relationship Id="rId1" Type="http://schemas.openxmlformats.org/officeDocument/2006/relationships/slideLayout" Target="../slideLayouts/slideLayout3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0.png"/><Relationship Id="rId7" Type="http://schemas.openxmlformats.org/officeDocument/2006/relationships/diagramQuickStyle" Target="../diagrams/quickStyle7.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diagramLayout" Target="../diagrams/layout7.xml"/><Relationship Id="rId11" Type="http://schemas.openxmlformats.org/officeDocument/2006/relationships/image" Target="../media/image34.png"/><Relationship Id="rId5" Type="http://schemas.openxmlformats.org/officeDocument/2006/relationships/diagramData" Target="../diagrams/data7.xml"/><Relationship Id="rId10" Type="http://schemas.openxmlformats.org/officeDocument/2006/relationships/image" Target="../media/image33.png"/><Relationship Id="rId4" Type="http://schemas.openxmlformats.org/officeDocument/2006/relationships/image" Target="../media/image31.png"/><Relationship Id="rId9" Type="http://schemas.microsoft.com/office/2007/relationships/diagramDrawing" Target="../diagrams/drawing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3" Type="http://schemas.openxmlformats.org/officeDocument/2006/relationships/hyperlink" Target="https://www.knhb.nl/kenniscentrum/competities/alles-over-de-spelregels/" TargetMode="External"/><Relationship Id="rId7" Type="http://schemas.openxmlformats.org/officeDocument/2006/relationships/image" Target="../media/image8.jpeg"/><Relationship Id="rId2" Type="http://schemas.openxmlformats.org/officeDocument/2006/relationships/hyperlink" Target="https://www.knhb.nl/nieuws/publicatie-bondsreglement-seizoen-2025-2026/" TargetMode="External"/><Relationship Id="rId1" Type="http://schemas.openxmlformats.org/officeDocument/2006/relationships/slideLayout" Target="../slideLayouts/slideLayout1.xml"/><Relationship Id="rId6" Type="http://schemas.openxmlformats.org/officeDocument/2006/relationships/hyperlink" Target="https://www.knhb.nl/kenniscentrum/artikel/speelgerechtigheid-veldhockey/" TargetMode="External"/><Relationship Id="rId5" Type="http://schemas.openxmlformats.org/officeDocument/2006/relationships/hyperlink" Target="https://www.knhb.nl/over-knhb/reglementen/" TargetMode="External"/><Relationship Id="rId4" Type="http://schemas.openxmlformats.org/officeDocument/2006/relationships/hyperlink" Target="https://www.knhb.nl/kenniscentrum/competities/reglementen-en-promotie-degradatieregelingen/"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knhb.nl/nieuws/programma-hoofdklasse-zaal-en-districtscompetities-speeldata-nk-zaal/" TargetMode="External"/><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B932EF-AD0A-4530-0389-9EFBA093F269}"/>
              </a:ext>
            </a:extLst>
          </p:cNvPr>
          <p:cNvSpPr>
            <a:spLocks noGrp="1"/>
          </p:cNvSpPr>
          <p:nvPr>
            <p:ph type="ctrTitle"/>
          </p:nvPr>
        </p:nvSpPr>
        <p:spPr>
          <a:xfrm>
            <a:off x="199216" y="4820359"/>
            <a:ext cx="9517808" cy="1178105"/>
          </a:xfrm>
        </p:spPr>
        <p:txBody>
          <a:bodyPr/>
          <a:lstStyle/>
          <a:p>
            <a:r>
              <a:rPr lang="nl-NL" sz="6000" b="1" dirty="0">
                <a:solidFill>
                  <a:srgbClr val="EF790C"/>
                </a:solidFill>
                <a:latin typeface="Interstate BlackCondensed"/>
              </a:rPr>
              <a:t>KICK-OFF</a:t>
            </a:r>
            <a:r>
              <a:rPr lang="nl-NL" sz="5400" b="1" dirty="0">
                <a:solidFill>
                  <a:srgbClr val="EF790C"/>
                </a:solidFill>
                <a:latin typeface="Interstate BlackCondensed"/>
              </a:rPr>
              <a:t>   </a:t>
            </a:r>
            <a:r>
              <a:rPr lang="nl-NL" sz="3200" b="1" dirty="0">
                <a:solidFill>
                  <a:srgbClr val="EF790C"/>
                </a:solidFill>
                <a:latin typeface="Interstate BlackCondensed"/>
              </a:rPr>
              <a:t>     ZAALSEIZOEN 2025-2026 </a:t>
            </a:r>
            <a:br>
              <a:rPr lang="nl-NL" sz="3200" b="1" dirty="0">
                <a:latin typeface="Interstate BlackCondensed" panose="02000506040000020004" pitchFamily="50" charset="0"/>
              </a:rPr>
            </a:br>
            <a:r>
              <a:rPr lang="nl-NL" sz="3200" b="1" dirty="0">
                <a:solidFill>
                  <a:srgbClr val="EF790C"/>
                </a:solidFill>
                <a:latin typeface="Interstate BlackCondensed"/>
              </a:rPr>
              <a:t>                                    Donderdag 13 november 2025</a:t>
            </a:r>
            <a:endParaRPr lang="nl-NL" sz="3200" dirty="0">
              <a:latin typeface="Interstate BlackCondensed"/>
            </a:endParaRPr>
          </a:p>
        </p:txBody>
      </p:sp>
      <p:sp>
        <p:nvSpPr>
          <p:cNvPr id="4" name="Ondertitel 3">
            <a:extLst>
              <a:ext uri="{FF2B5EF4-FFF2-40B4-BE49-F238E27FC236}">
                <a16:creationId xmlns:a16="http://schemas.microsoft.com/office/drawing/2014/main" id="{06D3C945-5B4B-BE0E-C934-96C8BF1F863D}"/>
              </a:ext>
            </a:extLst>
          </p:cNvPr>
          <p:cNvSpPr>
            <a:spLocks noGrp="1"/>
          </p:cNvSpPr>
          <p:nvPr>
            <p:ph type="subTitle" idx="1"/>
          </p:nvPr>
        </p:nvSpPr>
        <p:spPr/>
        <p:txBody>
          <a:bodyPr vert="horz" lIns="91440" tIns="45720" rIns="91440" bIns="45720" rtlCol="0" anchor="t">
            <a:normAutofit/>
          </a:bodyPr>
          <a:lstStyle/>
          <a:p>
            <a:r>
              <a:rPr lang="nl-NL" dirty="0">
                <a:latin typeface="Interstate LightCondensed"/>
              </a:rPr>
              <a:t>DISTRICT </a:t>
            </a:r>
          </a:p>
          <a:p>
            <a:r>
              <a:rPr lang="nl-NL" dirty="0">
                <a:latin typeface="Interstate LightCondensed"/>
              </a:rPr>
              <a:t>NOORD-HOLLAND </a:t>
            </a:r>
          </a:p>
          <a:p>
            <a:endParaRPr lang="nl-NL"/>
          </a:p>
        </p:txBody>
      </p:sp>
      <p:pic>
        <p:nvPicPr>
          <p:cNvPr id="10" name="Tijdelijke aanduiding voor afbeelding 9" descr="Afbeelding met persoon, schoeisel, hockey, schoen&#10;&#10;Door AI gegenereerde inhoud is mogelijk onjuist.">
            <a:extLst>
              <a:ext uri="{FF2B5EF4-FFF2-40B4-BE49-F238E27FC236}">
                <a16:creationId xmlns:a16="http://schemas.microsoft.com/office/drawing/2014/main" id="{3BA57A4E-AE23-B60D-059C-8B02656B82B8}"/>
              </a:ext>
            </a:extLst>
          </p:cNvPr>
          <p:cNvPicPr>
            <a:picLocks noGrp="1" noChangeAspect="1"/>
          </p:cNvPicPr>
          <p:nvPr>
            <p:ph type="pic" idx="10"/>
          </p:nvPr>
        </p:nvPicPr>
        <p:blipFill>
          <a:blip r:embed="rId2"/>
          <a:srcRect t="14030" b="14030"/>
          <a:stretch/>
        </p:blipFill>
        <p:spPr>
          <a:xfrm>
            <a:off x="199216" y="109456"/>
            <a:ext cx="11793567" cy="4542818"/>
          </a:xfrm>
          <a:prstGeom prst="roundRect">
            <a:avLst>
              <a:gd name="adj" fmla="val 1571"/>
            </a:avLst>
          </a:prstGeom>
          <a:effectLst>
            <a:softEdge rad="0"/>
          </a:effectLst>
        </p:spPr>
      </p:pic>
    </p:spTree>
    <p:extLst>
      <p:ext uri="{BB962C8B-B14F-4D97-AF65-F5344CB8AC3E}">
        <p14:creationId xmlns:p14="http://schemas.microsoft.com/office/powerpoint/2010/main" val="3169424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EA6773-39EC-BCB1-EE32-F7C0F9DC7B45}"/>
              </a:ext>
            </a:extLst>
          </p:cNvPr>
          <p:cNvSpPr>
            <a:spLocks noGrp="1"/>
          </p:cNvSpPr>
          <p:nvPr>
            <p:ph type="title"/>
          </p:nvPr>
        </p:nvSpPr>
        <p:spPr>
          <a:xfrm>
            <a:off x="307848" y="254518"/>
            <a:ext cx="7711440" cy="1325563"/>
          </a:xfrm>
        </p:spPr>
        <p:txBody>
          <a:bodyPr anchor="ctr">
            <a:normAutofit/>
          </a:bodyPr>
          <a:lstStyle/>
          <a:p>
            <a:r>
              <a:rPr lang="nl-NL"/>
              <a:t>DWF</a:t>
            </a:r>
          </a:p>
        </p:txBody>
      </p:sp>
      <p:sp>
        <p:nvSpPr>
          <p:cNvPr id="3" name="Tijdelijke aanduiding voor inhoud 2">
            <a:extLst>
              <a:ext uri="{FF2B5EF4-FFF2-40B4-BE49-F238E27FC236}">
                <a16:creationId xmlns:a16="http://schemas.microsoft.com/office/drawing/2014/main" id="{9CB327AF-C46F-2FC9-82AC-67229387E38F}"/>
              </a:ext>
            </a:extLst>
          </p:cNvPr>
          <p:cNvSpPr>
            <a:spLocks noGrp="1"/>
          </p:cNvSpPr>
          <p:nvPr>
            <p:ph idx="1"/>
          </p:nvPr>
        </p:nvSpPr>
        <p:spPr>
          <a:xfrm>
            <a:off x="307848" y="2000922"/>
            <a:ext cx="7287051" cy="4537989"/>
          </a:xfrm>
        </p:spPr>
        <p:txBody>
          <a:bodyPr vert="horz" lIns="91440" tIns="45720" rIns="91440" bIns="45720" rtlCol="0" anchor="t">
            <a:normAutofit/>
          </a:bodyPr>
          <a:lstStyle/>
          <a:p>
            <a:r>
              <a:rPr lang="nl-NL" dirty="0">
                <a:latin typeface="Interstate LightCondensed"/>
              </a:rPr>
              <a:t>Dit doet de KNHB met de gegevens uit het DWF</a:t>
            </a:r>
            <a:br>
              <a:rPr lang="nl-NL" dirty="0">
                <a:latin typeface="Interstate LightCondensed" panose="02000506050000020004" pitchFamily="50" charset="0"/>
              </a:rPr>
            </a:br>
            <a:r>
              <a:rPr lang="nl-NL" dirty="0">
                <a:latin typeface="Interstate LightCondensed"/>
              </a:rPr>
              <a:t>Aan de hand van het DWF controleert de KNHB de volgende zaken:</a:t>
            </a:r>
          </a:p>
          <a:p>
            <a:r>
              <a:rPr lang="nl-NL" dirty="0">
                <a:latin typeface="Interstate LightCondensed"/>
              </a:rPr>
              <a:t>Speelgerechtigheid</a:t>
            </a:r>
          </a:p>
          <a:p>
            <a:r>
              <a:rPr lang="nl-NL" dirty="0">
                <a:latin typeface="Interstate LightCondensed"/>
              </a:rPr>
              <a:t>Verleende dispensaties</a:t>
            </a:r>
          </a:p>
          <a:p>
            <a:r>
              <a:rPr lang="nl-NL" dirty="0">
                <a:latin typeface="Interstate LightCondensed"/>
              </a:rPr>
              <a:t>Wedstrijdtelling: deze is van invloed op de speelgerechtigdheid voor beslissingswedstrijden</a:t>
            </a:r>
          </a:p>
          <a:p>
            <a:r>
              <a:rPr lang="nl-NL" dirty="0">
                <a:latin typeface="Interstate LightCondensed"/>
              </a:rPr>
              <a:t>Kaarten: wordt er tijdens de wedstrijd een gele/rode kaart op een verkeerde spelersnaam gezet, maar was deze bestemd voor een speler die niet op het DWF stond, dan kan de KNHB dit niet aanpassen.</a:t>
            </a:r>
          </a:p>
          <a:p>
            <a:pPr marL="0" indent="0">
              <a:buNone/>
            </a:pPr>
            <a:endParaRPr lang="nl-NL">
              <a:latin typeface="Interstate LightCondensed" panose="02000506050000020004" pitchFamily="50" charset="0"/>
            </a:endParaRPr>
          </a:p>
          <a:p>
            <a:pPr marL="0" indent="0">
              <a:buNone/>
            </a:pPr>
            <a:r>
              <a:rPr lang="nl-NL" b="1" dirty="0">
                <a:solidFill>
                  <a:schemeClr val="tx1"/>
                </a:solidFill>
                <a:latin typeface="Interstate LightCondensed"/>
              </a:rPr>
              <a:t>We wijzen je daarbij ook op artikel 9 van het Bondsreglement en de maatregelen bij niet (tijdig) afronden, onjuist/niet volledig invullen DWF zoals beschreven in het uniform boeteoverzicht.</a:t>
            </a:r>
          </a:p>
          <a:p>
            <a:endParaRPr lang="nl-NL"/>
          </a:p>
        </p:txBody>
      </p:sp>
      <p:sp>
        <p:nvSpPr>
          <p:cNvPr id="5" name="Ondertitel 4">
            <a:extLst>
              <a:ext uri="{FF2B5EF4-FFF2-40B4-BE49-F238E27FC236}">
                <a16:creationId xmlns:a16="http://schemas.microsoft.com/office/drawing/2014/main" id="{993168F2-30E1-015A-94F8-E4A995FB620E}"/>
              </a:ext>
            </a:extLst>
          </p:cNvPr>
          <p:cNvSpPr>
            <a:spLocks noGrp="1"/>
          </p:cNvSpPr>
          <p:nvPr>
            <p:ph type="subTitle" idx="11"/>
          </p:nvPr>
        </p:nvSpPr>
        <p:spPr>
          <a:xfrm>
            <a:off x="307848" y="1271821"/>
            <a:ext cx="7711440" cy="869623"/>
          </a:xfrm>
        </p:spPr>
        <p:txBody>
          <a:bodyPr vert="horz" lIns="91440" tIns="45720" rIns="91440" bIns="45720" rtlCol="0" anchor="t">
            <a:normAutofit/>
          </a:bodyPr>
          <a:lstStyle/>
          <a:p>
            <a:r>
              <a:rPr lang="nl-NL" b="1" dirty="0">
                <a:solidFill>
                  <a:srgbClr val="EF790C"/>
                </a:solidFill>
                <a:latin typeface="Interstate LightCondensed"/>
              </a:rPr>
              <a:t>Invullen spelerslijsten hoezo?</a:t>
            </a:r>
          </a:p>
        </p:txBody>
      </p:sp>
      <p:pic>
        <p:nvPicPr>
          <p:cNvPr id="12" name="Afbeelding 11" descr="Afbeelding met tekst, schermopname, Lettertype, ontwerp&#10;&#10;Door AI gegenereerde inhoud is mogelijk onjuist.">
            <a:extLst>
              <a:ext uri="{FF2B5EF4-FFF2-40B4-BE49-F238E27FC236}">
                <a16:creationId xmlns:a16="http://schemas.microsoft.com/office/drawing/2014/main" id="{CAF0FF2A-6BFF-4ED7-8BC6-FA5568B20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9288" y="679454"/>
            <a:ext cx="3652943" cy="54880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91524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FB7329-E93A-5C85-00F6-DC751CAA42C1}"/>
              </a:ext>
            </a:extLst>
          </p:cNvPr>
          <p:cNvSpPr>
            <a:spLocks noGrp="1"/>
          </p:cNvSpPr>
          <p:nvPr>
            <p:ph type="title"/>
          </p:nvPr>
        </p:nvSpPr>
        <p:spPr/>
        <p:txBody>
          <a:bodyPr/>
          <a:lstStyle/>
          <a:p>
            <a:r>
              <a:rPr lang="nl-NL" dirty="0"/>
              <a:t>ARBITRAGE</a:t>
            </a:r>
          </a:p>
        </p:txBody>
      </p:sp>
      <p:sp>
        <p:nvSpPr>
          <p:cNvPr id="3" name="Tijdelijke aanduiding voor inhoud 2">
            <a:extLst>
              <a:ext uri="{FF2B5EF4-FFF2-40B4-BE49-F238E27FC236}">
                <a16:creationId xmlns:a16="http://schemas.microsoft.com/office/drawing/2014/main" id="{71B63281-1BD7-AF42-A612-CF58F75CB2BF}"/>
              </a:ext>
            </a:extLst>
          </p:cNvPr>
          <p:cNvSpPr>
            <a:spLocks noGrp="1"/>
          </p:cNvSpPr>
          <p:nvPr>
            <p:ph idx="1"/>
          </p:nvPr>
        </p:nvSpPr>
        <p:spPr>
          <a:xfrm>
            <a:off x="307848" y="3229594"/>
            <a:ext cx="11492049" cy="2787748"/>
          </a:xfrm>
        </p:spPr>
        <p:txBody>
          <a:bodyPr vert="horz" lIns="91440" tIns="45720" rIns="91440" bIns="45720" rtlCol="0" anchor="t">
            <a:normAutofit/>
          </a:bodyPr>
          <a:lstStyle/>
          <a:p>
            <a:pPr>
              <a:buFont typeface="Arial"/>
              <a:buChar char="•"/>
            </a:pPr>
            <a:endParaRPr lang="nl-NL">
              <a:latin typeface="Interstate LightCondensed"/>
            </a:endParaRPr>
          </a:p>
          <a:p>
            <a:pPr marL="0" indent="0">
              <a:buNone/>
            </a:pPr>
            <a:endParaRPr lang="nl-NL">
              <a:latin typeface="Interstate LightCondensed"/>
            </a:endParaRPr>
          </a:p>
          <a:p>
            <a:endParaRPr lang="nl-NL"/>
          </a:p>
        </p:txBody>
      </p:sp>
      <p:sp>
        <p:nvSpPr>
          <p:cNvPr id="4" name="Ondertitel 3">
            <a:extLst>
              <a:ext uri="{FF2B5EF4-FFF2-40B4-BE49-F238E27FC236}">
                <a16:creationId xmlns:a16="http://schemas.microsoft.com/office/drawing/2014/main" id="{1BE94F4D-6151-D7CC-32FF-04C18698D55C}"/>
              </a:ext>
            </a:extLst>
          </p:cNvPr>
          <p:cNvSpPr>
            <a:spLocks noGrp="1"/>
          </p:cNvSpPr>
          <p:nvPr>
            <p:ph type="subTitle" idx="12"/>
          </p:nvPr>
        </p:nvSpPr>
        <p:spPr>
          <a:xfrm>
            <a:off x="319944" y="1521583"/>
            <a:ext cx="5580306" cy="996568"/>
          </a:xfrm>
        </p:spPr>
        <p:txBody>
          <a:bodyPr vert="horz" lIns="91440" tIns="45720" rIns="91440" bIns="45720" rtlCol="0" anchor="t">
            <a:normAutofit/>
          </a:bodyPr>
          <a:lstStyle/>
          <a:p>
            <a:r>
              <a:rPr lang="nl-NL" b="1" dirty="0">
                <a:latin typeface="Interstate LightCondensed"/>
              </a:rPr>
              <a:t>ALGEMEEN</a:t>
            </a:r>
            <a:endParaRPr lang="nl-NL" b="1" dirty="0"/>
          </a:p>
        </p:txBody>
      </p:sp>
      <p:pic>
        <p:nvPicPr>
          <p:cNvPr id="7" name="Tijdelijke aanduiding voor afbeelding 6" descr="Afbeelding met persoon, bal, kunst&#10;&#10;Door AI gegenereerde inhoud is mogelijk onjuist.">
            <a:extLst>
              <a:ext uri="{FF2B5EF4-FFF2-40B4-BE49-F238E27FC236}">
                <a16:creationId xmlns:a16="http://schemas.microsoft.com/office/drawing/2014/main" id="{27BC2732-A5A0-2428-245A-AA081E1A7442}"/>
              </a:ext>
            </a:extLst>
          </p:cNvPr>
          <p:cNvPicPr>
            <a:picLocks noGrp="1" noChangeAspect="1"/>
          </p:cNvPicPr>
          <p:nvPr>
            <p:ph type="pic" idx="11"/>
          </p:nvPr>
        </p:nvPicPr>
        <p:blipFill>
          <a:blip r:embed="rId3"/>
          <a:srcRect t="29829" b="29829"/>
          <a:stretch/>
        </p:blipFill>
        <p:spPr>
          <a:xfrm>
            <a:off x="5983803" y="371922"/>
            <a:ext cx="5816095" cy="19495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kstvak 4">
            <a:extLst>
              <a:ext uri="{FF2B5EF4-FFF2-40B4-BE49-F238E27FC236}">
                <a16:creationId xmlns:a16="http://schemas.microsoft.com/office/drawing/2014/main" id="{0153825B-1C5C-68DF-722C-0984FCC65E1B}"/>
              </a:ext>
            </a:extLst>
          </p:cNvPr>
          <p:cNvSpPr txBox="1"/>
          <p:nvPr/>
        </p:nvSpPr>
        <p:spPr>
          <a:xfrm>
            <a:off x="324788" y="2991787"/>
            <a:ext cx="1118016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ct val="150000"/>
              </a:lnSpc>
            </a:pPr>
            <a:r>
              <a:rPr lang="nl-NL" sz="1600" dirty="0">
                <a:solidFill>
                  <a:schemeClr val="bg1"/>
                </a:solidFill>
              </a:rPr>
              <a:t>Informatie over alle spelregels en arbitrage afspraken zijn te vinden op de </a:t>
            </a:r>
            <a:r>
              <a:rPr lang="nl-NL" sz="1600" dirty="0">
                <a:solidFill>
                  <a:schemeClr val="bg1"/>
                </a:solidFill>
                <a:hlinkClick r:id="rId4">
                  <a:extLst>
                    <a:ext uri="{A12FA001-AC4F-418D-AE19-62706E023703}">
                      <ahyp:hlinkClr xmlns:ahyp="http://schemas.microsoft.com/office/drawing/2018/hyperlinkcolor" val="tx"/>
                    </a:ext>
                  </a:extLst>
                </a:hlinkClick>
              </a:rPr>
              <a:t>KNHB.nl</a:t>
            </a:r>
            <a:r>
              <a:rPr lang="nl-NL" sz="1600" dirty="0">
                <a:solidFill>
                  <a:schemeClr val="bg1"/>
                </a:solidFill>
              </a:rPr>
              <a:t>​</a:t>
            </a:r>
          </a:p>
          <a:p>
            <a:pPr algn="l" rtl="0">
              <a:lnSpc>
                <a:spcPct val="150000"/>
              </a:lnSpc>
            </a:pPr>
            <a:r>
              <a:rPr lang="nl-NL" sz="1600" dirty="0">
                <a:solidFill>
                  <a:schemeClr val="bg1"/>
                </a:solidFill>
              </a:rPr>
              <a:t>​</a:t>
            </a:r>
          </a:p>
          <a:p>
            <a:pPr marL="228600" indent="-228600">
              <a:lnSpc>
                <a:spcPct val="150000"/>
              </a:lnSpc>
              <a:buFont typeface="Arial,Sans-Serif"/>
              <a:buChar char="•"/>
            </a:pPr>
            <a:r>
              <a:rPr lang="nl-NL" sz="1600" dirty="0">
                <a:solidFill>
                  <a:schemeClr val="bg1"/>
                </a:solidFill>
              </a:rPr>
              <a:t>Spelreglement Zaalhockey 2025-2026​</a:t>
            </a:r>
          </a:p>
          <a:p>
            <a:pPr marL="228600" indent="-228600" algn="l" rtl="0">
              <a:lnSpc>
                <a:spcPct val="150000"/>
              </a:lnSpc>
              <a:buFont typeface="Arial,Sans-Serif"/>
              <a:buChar char="•"/>
            </a:pPr>
            <a:r>
              <a:rPr lang="nl-NL" sz="1600" dirty="0">
                <a:solidFill>
                  <a:schemeClr val="bg1"/>
                </a:solidFill>
              </a:rPr>
              <a:t>Verschillen spelregels veld- en zaalhockey 2025-2026​</a:t>
            </a:r>
          </a:p>
          <a:p>
            <a:pPr marL="228600" indent="-228600" algn="l" rtl="0">
              <a:lnSpc>
                <a:spcPct val="150000"/>
              </a:lnSpc>
              <a:buFont typeface="Arial,Sans-Serif"/>
              <a:buChar char="•"/>
            </a:pPr>
            <a:r>
              <a:rPr lang="nl-NL" sz="1600" dirty="0">
                <a:solidFill>
                  <a:schemeClr val="bg1"/>
                </a:solidFill>
              </a:rPr>
              <a:t>Arbitrage afspraken 2025-2026​</a:t>
            </a:r>
          </a:p>
          <a:p>
            <a:pPr marL="228600" indent="-228600" algn="l" rtl="0">
              <a:lnSpc>
                <a:spcPct val="150000"/>
              </a:lnSpc>
              <a:buFont typeface="Arial,Sans-Serif"/>
              <a:buChar char="•"/>
            </a:pPr>
            <a:r>
              <a:rPr lang="nl-NL" sz="1600" dirty="0">
                <a:solidFill>
                  <a:schemeClr val="bg1"/>
                </a:solidFill>
              </a:rPr>
              <a:t>Standaard arbitrage afspraken zaalhockey 2025-2026​</a:t>
            </a:r>
          </a:p>
          <a:p>
            <a:pPr algn="l" rtl="0">
              <a:lnSpc>
                <a:spcPct val="150000"/>
              </a:lnSpc>
            </a:pPr>
            <a:r>
              <a:rPr lang="nl-NL" sz="1600" dirty="0">
                <a:solidFill>
                  <a:schemeClr val="bg1"/>
                </a:solidFill>
              </a:rPr>
              <a:t>​</a:t>
            </a:r>
          </a:p>
          <a:p>
            <a:pPr algn="l" rtl="0">
              <a:lnSpc>
                <a:spcPct val="150000"/>
              </a:lnSpc>
            </a:pPr>
            <a:r>
              <a:rPr lang="nl-NL" sz="1600" dirty="0">
                <a:solidFill>
                  <a:schemeClr val="bg1"/>
                </a:solidFill>
              </a:rPr>
              <a:t>Door de FIH zijn geen regelwijzigingen doorgevoerd. Dit is in Nederland daarom ook niet het geval. Echter zijn er wel een enkele interpretatiewijzigingen doorgevoerd.</a:t>
            </a:r>
          </a:p>
          <a:p>
            <a:pPr algn="ctr"/>
            <a:endParaRPr lang="nl-NL" dirty="0"/>
          </a:p>
        </p:txBody>
      </p:sp>
    </p:spTree>
    <p:extLst>
      <p:ext uri="{BB962C8B-B14F-4D97-AF65-F5344CB8AC3E}">
        <p14:creationId xmlns:p14="http://schemas.microsoft.com/office/powerpoint/2010/main" val="405539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C95CEC-400B-1BED-75FF-3BD056582799}"/>
              </a:ext>
            </a:extLst>
          </p:cNvPr>
          <p:cNvSpPr>
            <a:spLocks noGrp="1"/>
          </p:cNvSpPr>
          <p:nvPr>
            <p:ph type="title"/>
          </p:nvPr>
        </p:nvSpPr>
        <p:spPr/>
        <p:txBody>
          <a:bodyPr/>
          <a:lstStyle/>
          <a:p>
            <a:r>
              <a:rPr lang="nl-NL"/>
              <a:t>BONDSARBITRAGE</a:t>
            </a:r>
          </a:p>
        </p:txBody>
      </p:sp>
      <p:sp>
        <p:nvSpPr>
          <p:cNvPr id="3" name="Tijdelijke aanduiding voor inhoud 2">
            <a:extLst>
              <a:ext uri="{FF2B5EF4-FFF2-40B4-BE49-F238E27FC236}">
                <a16:creationId xmlns:a16="http://schemas.microsoft.com/office/drawing/2014/main" id="{6E2B1DA7-7F17-55C1-4F6E-1F6782C14ADE}"/>
              </a:ext>
            </a:extLst>
          </p:cNvPr>
          <p:cNvSpPr>
            <a:spLocks noGrp="1"/>
          </p:cNvSpPr>
          <p:nvPr>
            <p:ph idx="1"/>
          </p:nvPr>
        </p:nvSpPr>
        <p:spPr>
          <a:xfrm>
            <a:off x="307848" y="2781809"/>
            <a:ext cx="11879096" cy="4070917"/>
          </a:xfrm>
        </p:spPr>
        <p:txBody>
          <a:bodyPr vert="horz" lIns="91440" tIns="45720" rIns="91440" bIns="45720" rtlCol="0" anchor="t">
            <a:normAutofit/>
          </a:bodyPr>
          <a:lstStyle/>
          <a:p>
            <a:pPr marL="228600" indent="-228600" algn="l" rtl="0" eaLnBrk="1" latinLnBrk="0" hangingPunct="1">
              <a:lnSpc>
                <a:spcPct val="90000"/>
              </a:lnSpc>
              <a:spcBef>
                <a:spcPts val="1000"/>
              </a:spcBef>
              <a:buNone/>
            </a:pPr>
            <a:endParaRPr lang="nl-NL">
              <a:solidFill>
                <a:srgbClr val="000000"/>
              </a:solidFill>
              <a:effectLst/>
              <a:latin typeface="Interstate LightCondensed" panose="02000506050000020004" pitchFamily="50" charset="0"/>
            </a:endParaRPr>
          </a:p>
          <a:p>
            <a:pPr marL="0" indent="0" algn="l" rtl="0" eaLnBrk="1" latinLnBrk="0" hangingPunct="1">
              <a:lnSpc>
                <a:spcPct val="90000"/>
              </a:lnSpc>
              <a:spcBef>
                <a:spcPts val="1000"/>
              </a:spcBef>
              <a:buNone/>
            </a:pPr>
            <a:endParaRPr lang="nl-NL">
              <a:latin typeface="Interstate LightCondensed"/>
            </a:endParaRPr>
          </a:p>
        </p:txBody>
      </p:sp>
      <p:sp>
        <p:nvSpPr>
          <p:cNvPr id="5" name="Ondertitel 4">
            <a:extLst>
              <a:ext uri="{FF2B5EF4-FFF2-40B4-BE49-F238E27FC236}">
                <a16:creationId xmlns:a16="http://schemas.microsoft.com/office/drawing/2014/main" id="{8EF403CC-C632-ED61-14E4-8FFA9C665E38}"/>
              </a:ext>
            </a:extLst>
          </p:cNvPr>
          <p:cNvSpPr>
            <a:spLocks noGrp="1"/>
          </p:cNvSpPr>
          <p:nvPr>
            <p:ph type="subTitle" idx="12"/>
          </p:nvPr>
        </p:nvSpPr>
        <p:spPr>
          <a:xfrm>
            <a:off x="307849" y="2782529"/>
            <a:ext cx="5507735" cy="353961"/>
          </a:xfrm>
        </p:spPr>
        <p:txBody>
          <a:bodyPr vert="horz" lIns="91440" tIns="45720" rIns="91440" bIns="45720" rtlCol="0" anchor="t">
            <a:normAutofit fontScale="92500" lnSpcReduction="10000"/>
          </a:bodyPr>
          <a:lstStyle/>
          <a:p>
            <a:endParaRPr lang="nl-NL" b="1"/>
          </a:p>
          <a:p>
            <a:endParaRPr lang="nl-NL"/>
          </a:p>
        </p:txBody>
      </p:sp>
      <p:pic>
        <p:nvPicPr>
          <p:cNvPr id="19" name="Tijdelijke aanduiding voor afbeelding 18" descr="Afbeelding met persoon, kleding, buitenshuis, Menselijk gezicht&#10;&#10;Door AI gegenereerde inhoud is mogelijk onjuist.">
            <a:extLst>
              <a:ext uri="{FF2B5EF4-FFF2-40B4-BE49-F238E27FC236}">
                <a16:creationId xmlns:a16="http://schemas.microsoft.com/office/drawing/2014/main" id="{E2A6CD7B-6319-9E6F-E6C7-63F99D6EF658}"/>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t="24854" b="24854"/>
          <a:stretch>
            <a:fillRect/>
          </a:stretch>
        </p:blipFill>
        <p:spPr>
          <a:xfrm>
            <a:off x="6872748" y="371922"/>
            <a:ext cx="4927149" cy="19495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kstvak 3">
            <a:extLst>
              <a:ext uri="{FF2B5EF4-FFF2-40B4-BE49-F238E27FC236}">
                <a16:creationId xmlns:a16="http://schemas.microsoft.com/office/drawing/2014/main" id="{9052F806-3A1C-0F0C-B58F-0EF2F6C9FD1F}"/>
              </a:ext>
            </a:extLst>
          </p:cNvPr>
          <p:cNvSpPr txBox="1"/>
          <p:nvPr/>
        </p:nvSpPr>
        <p:spPr>
          <a:xfrm>
            <a:off x="124920" y="2642018"/>
            <a:ext cx="11892191" cy="33319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ct val="150000"/>
              </a:lnSpc>
            </a:pPr>
            <a:r>
              <a:rPr lang="nl-NL" b="1" u="sng" dirty="0">
                <a:solidFill>
                  <a:schemeClr val="bg1"/>
                </a:solidFill>
              </a:rPr>
              <a:t>Districtscommissie Bondsarbitrage wijst bondsscheidsrechters aan voor een aantal categorieën/poules:</a:t>
            </a:r>
            <a:r>
              <a:rPr lang="en-US" b="1" u="sng" dirty="0">
                <a:solidFill>
                  <a:schemeClr val="bg1"/>
                </a:solidFill>
              </a:rPr>
              <a:t>​</a:t>
            </a:r>
            <a:r>
              <a:rPr lang="nl-NL" b="1" u="sng" dirty="0">
                <a:solidFill>
                  <a:schemeClr val="bg1"/>
                </a:solidFill>
              </a:rPr>
              <a:t>​</a:t>
            </a:r>
          </a:p>
          <a:p>
            <a:pPr marL="534670" indent="-534670">
              <a:lnSpc>
                <a:spcPct val="150000"/>
              </a:lnSpc>
              <a:buFont typeface=""/>
              <a:buChar char="•"/>
            </a:pPr>
            <a:endParaRPr lang="nl-NL" dirty="0">
              <a:solidFill>
                <a:schemeClr val="bg1"/>
              </a:solidFill>
            </a:endParaRPr>
          </a:p>
          <a:p>
            <a:pPr marL="534670" indent="-534670" algn="l">
              <a:lnSpc>
                <a:spcPct val="150000"/>
              </a:lnSpc>
              <a:buFont typeface=""/>
              <a:buChar char="•"/>
            </a:pPr>
            <a:r>
              <a:rPr lang="nl-NL" dirty="0">
                <a:solidFill>
                  <a:schemeClr val="bg1"/>
                </a:solidFill>
              </a:rPr>
              <a:t>Senioren Standaard (H/D): Topklasse + Subtopklasse + 1e klasse​</a:t>
            </a:r>
            <a:r>
              <a:rPr lang="en-US" dirty="0">
                <a:solidFill>
                  <a:schemeClr val="bg1"/>
                </a:solidFill>
              </a:rPr>
              <a:t>​</a:t>
            </a:r>
          </a:p>
          <a:p>
            <a:pPr marL="534670" indent="-534670">
              <a:lnSpc>
                <a:spcPct val="150000"/>
              </a:lnSpc>
              <a:buFont typeface=""/>
              <a:buChar char="•"/>
            </a:pPr>
            <a:r>
              <a:rPr lang="en-US" dirty="0">
                <a:solidFill>
                  <a:schemeClr val="bg1"/>
                </a:solidFill>
              </a:rPr>
              <a:t>Heren Reserve: </a:t>
            </a:r>
            <a:r>
              <a:rPr lang="en-US" dirty="0" err="1">
                <a:solidFill>
                  <a:schemeClr val="bg1"/>
                </a:solidFill>
              </a:rPr>
              <a:t>Topklasse</a:t>
            </a:r>
            <a:endParaRPr lang="en-US" dirty="0">
              <a:solidFill>
                <a:schemeClr val="bg1"/>
              </a:solidFill>
            </a:endParaRPr>
          </a:p>
          <a:p>
            <a:pPr marL="534670" indent="-534670">
              <a:lnSpc>
                <a:spcPct val="150000"/>
              </a:lnSpc>
              <a:buFont typeface=""/>
              <a:buChar char="•"/>
            </a:pPr>
            <a:r>
              <a:rPr lang="nl-NL" dirty="0">
                <a:solidFill>
                  <a:schemeClr val="bg1"/>
                </a:solidFill>
              </a:rPr>
              <a:t>JO18/MO18 : Topklasse​</a:t>
            </a:r>
            <a:r>
              <a:rPr lang="en-US" dirty="0">
                <a:solidFill>
                  <a:schemeClr val="bg1"/>
                </a:solidFill>
              </a:rPr>
              <a:t>​</a:t>
            </a:r>
          </a:p>
          <a:p>
            <a:pPr marL="534670" indent="-534670">
              <a:lnSpc>
                <a:spcPct val="150000"/>
              </a:lnSpc>
              <a:buFont typeface=""/>
              <a:buChar char="•"/>
            </a:pPr>
            <a:r>
              <a:rPr lang="nl-NL" dirty="0">
                <a:solidFill>
                  <a:schemeClr val="bg1"/>
                </a:solidFill>
              </a:rPr>
              <a:t>JO16/MO16 : Topklasse </a:t>
            </a:r>
            <a:r>
              <a:rPr lang="en-US" dirty="0">
                <a:solidFill>
                  <a:schemeClr val="bg1"/>
                </a:solidFill>
              </a:rPr>
              <a:t> </a:t>
            </a:r>
          </a:p>
          <a:p>
            <a:pPr marL="534670" indent="-534670" algn="l" rtl="0">
              <a:lnSpc>
                <a:spcPct val="150000"/>
              </a:lnSpc>
              <a:buFont typeface=""/>
              <a:buChar char="•"/>
            </a:pPr>
            <a:r>
              <a:rPr lang="nl-NL" dirty="0">
                <a:solidFill>
                  <a:schemeClr val="bg1"/>
                </a:solidFill>
              </a:rPr>
              <a:t>JO14: Topklasse​</a:t>
            </a:r>
            <a:r>
              <a:rPr lang="en-US" dirty="0">
                <a:solidFill>
                  <a:schemeClr val="bg1"/>
                </a:solidFill>
              </a:rPr>
              <a:t>​</a:t>
            </a:r>
          </a:p>
          <a:p>
            <a:pPr algn="l" rtl="0">
              <a:lnSpc>
                <a:spcPct val="150000"/>
              </a:lnSpc>
            </a:pPr>
            <a:endParaRPr lang="nl-NL" sz="1600" b="1" u="sng" dirty="0">
              <a:solidFill>
                <a:schemeClr val="bg1"/>
              </a:solidFill>
            </a:endParaRPr>
          </a:p>
        </p:txBody>
      </p:sp>
      <p:sp>
        <p:nvSpPr>
          <p:cNvPr id="7" name="Ondertitel 3">
            <a:extLst>
              <a:ext uri="{FF2B5EF4-FFF2-40B4-BE49-F238E27FC236}">
                <a16:creationId xmlns:a16="http://schemas.microsoft.com/office/drawing/2014/main" id="{0A6845FA-64CB-A52F-3062-31C792C08EAD}"/>
              </a:ext>
            </a:extLst>
          </p:cNvPr>
          <p:cNvSpPr txBox="1">
            <a:spLocks/>
          </p:cNvSpPr>
          <p:nvPr/>
        </p:nvSpPr>
        <p:spPr>
          <a:xfrm>
            <a:off x="319944" y="1521583"/>
            <a:ext cx="5580306" cy="996568"/>
          </a:xfrm>
          <a:prstGeom prst="rect">
            <a:avLst/>
          </a:prstGeom>
        </p:spPr>
        <p:txBody>
          <a:bodyPr vert="horz" lIns="91440" tIns="45720" rIns="91440" bIns="45720" rtlCol="0" anchor="t">
            <a:normAutofit/>
          </a:bodyPr>
          <a:lstStyle>
            <a:lvl1pPr marL="0" indent="0" algn="l" defTabSz="914400" rtl="0" eaLnBrk="1" latinLnBrk="0" hangingPunct="1">
              <a:lnSpc>
                <a:spcPct val="70000"/>
              </a:lnSpc>
              <a:spcBef>
                <a:spcPts val="1000"/>
              </a:spcBef>
              <a:buFont typeface="Arial" panose="020B0604020202020204" pitchFamily="34" charset="0"/>
              <a:buNone/>
              <a:defRPr sz="2800" kern="1200">
                <a:solidFill>
                  <a:schemeClr val="bg1"/>
                </a:solidFill>
                <a:latin typeface="Interstate LightCondensed" panose="02000506050000020004"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6">
                    <a:lumMod val="1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6">
                    <a:lumMod val="1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b="1" dirty="0">
                <a:latin typeface="Interstate LightCondensed"/>
              </a:rPr>
              <a:t>TOEGEWEZEN BONDSARBITRAGE</a:t>
            </a:r>
            <a:endParaRPr lang="nl-NL" b="1" dirty="0"/>
          </a:p>
        </p:txBody>
      </p:sp>
    </p:spTree>
    <p:extLst>
      <p:ext uri="{BB962C8B-B14F-4D97-AF65-F5344CB8AC3E}">
        <p14:creationId xmlns:p14="http://schemas.microsoft.com/office/powerpoint/2010/main" val="2336447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EBA8A-58A4-7CF0-944E-824C3A6143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720401-851A-F165-2654-B62A4FD58EA6}"/>
              </a:ext>
            </a:extLst>
          </p:cNvPr>
          <p:cNvSpPr>
            <a:spLocks noGrp="1"/>
          </p:cNvSpPr>
          <p:nvPr>
            <p:ph type="title"/>
          </p:nvPr>
        </p:nvSpPr>
        <p:spPr/>
        <p:txBody>
          <a:bodyPr/>
          <a:lstStyle/>
          <a:p>
            <a:r>
              <a:rPr lang="nl-NL"/>
              <a:t>BONDSARBITRAGE</a:t>
            </a:r>
          </a:p>
        </p:txBody>
      </p:sp>
      <p:sp>
        <p:nvSpPr>
          <p:cNvPr id="3" name="Tijdelijke aanduiding voor inhoud 2">
            <a:extLst>
              <a:ext uri="{FF2B5EF4-FFF2-40B4-BE49-F238E27FC236}">
                <a16:creationId xmlns:a16="http://schemas.microsoft.com/office/drawing/2014/main" id="{971F4965-588E-DA25-B5D5-67E5F28EC842}"/>
              </a:ext>
            </a:extLst>
          </p:cNvPr>
          <p:cNvSpPr>
            <a:spLocks noGrp="1"/>
          </p:cNvSpPr>
          <p:nvPr>
            <p:ph idx="1"/>
          </p:nvPr>
        </p:nvSpPr>
        <p:spPr>
          <a:xfrm>
            <a:off x="307848" y="2781809"/>
            <a:ext cx="11879096" cy="4070917"/>
          </a:xfrm>
        </p:spPr>
        <p:txBody>
          <a:bodyPr vert="horz" lIns="91440" tIns="45720" rIns="91440" bIns="45720" rtlCol="0" anchor="t">
            <a:normAutofit/>
          </a:bodyPr>
          <a:lstStyle/>
          <a:p>
            <a:pPr marL="228600" indent="-228600" algn="l" rtl="0" eaLnBrk="1" latinLnBrk="0" hangingPunct="1">
              <a:lnSpc>
                <a:spcPct val="90000"/>
              </a:lnSpc>
              <a:spcBef>
                <a:spcPts val="1000"/>
              </a:spcBef>
              <a:buNone/>
            </a:pPr>
            <a:endParaRPr lang="nl-NL">
              <a:solidFill>
                <a:srgbClr val="000000"/>
              </a:solidFill>
              <a:effectLst/>
              <a:latin typeface="Interstate LightCondensed" panose="02000506050000020004" pitchFamily="50" charset="0"/>
            </a:endParaRPr>
          </a:p>
          <a:p>
            <a:pPr marL="0" indent="0" algn="l" rtl="0" eaLnBrk="1" latinLnBrk="0" hangingPunct="1">
              <a:lnSpc>
                <a:spcPct val="90000"/>
              </a:lnSpc>
              <a:spcBef>
                <a:spcPts val="1000"/>
              </a:spcBef>
              <a:buNone/>
            </a:pPr>
            <a:endParaRPr lang="nl-NL">
              <a:latin typeface="Interstate LightCondensed"/>
            </a:endParaRPr>
          </a:p>
        </p:txBody>
      </p:sp>
      <p:sp>
        <p:nvSpPr>
          <p:cNvPr id="5" name="Ondertitel 4">
            <a:extLst>
              <a:ext uri="{FF2B5EF4-FFF2-40B4-BE49-F238E27FC236}">
                <a16:creationId xmlns:a16="http://schemas.microsoft.com/office/drawing/2014/main" id="{A57C2F69-88A2-5B89-E8A8-6BA4EC503907}"/>
              </a:ext>
            </a:extLst>
          </p:cNvPr>
          <p:cNvSpPr>
            <a:spLocks noGrp="1"/>
          </p:cNvSpPr>
          <p:nvPr>
            <p:ph type="subTitle" idx="12"/>
          </p:nvPr>
        </p:nvSpPr>
        <p:spPr>
          <a:xfrm>
            <a:off x="307849" y="2782529"/>
            <a:ext cx="5507735" cy="353961"/>
          </a:xfrm>
        </p:spPr>
        <p:txBody>
          <a:bodyPr vert="horz" lIns="91440" tIns="45720" rIns="91440" bIns="45720" rtlCol="0" anchor="t">
            <a:normAutofit fontScale="92500" lnSpcReduction="10000"/>
          </a:bodyPr>
          <a:lstStyle/>
          <a:p>
            <a:endParaRPr lang="nl-NL" b="1"/>
          </a:p>
          <a:p>
            <a:endParaRPr lang="nl-NL"/>
          </a:p>
        </p:txBody>
      </p:sp>
      <p:pic>
        <p:nvPicPr>
          <p:cNvPr id="19" name="Tijdelijke aanduiding voor afbeelding 18" descr="Afbeelding met persoon, kleding, buitenshuis, Menselijk gezicht&#10;&#10;Door AI gegenereerde inhoud is mogelijk onjuist.">
            <a:extLst>
              <a:ext uri="{FF2B5EF4-FFF2-40B4-BE49-F238E27FC236}">
                <a16:creationId xmlns:a16="http://schemas.microsoft.com/office/drawing/2014/main" id="{C5B1E4C2-D108-7EDF-22AE-878DA061845C}"/>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t="24854" b="24854"/>
          <a:stretch>
            <a:fillRect/>
          </a:stretch>
        </p:blipFill>
        <p:spPr>
          <a:xfrm>
            <a:off x="6872748" y="371922"/>
            <a:ext cx="4927149" cy="19495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kstvak 3">
            <a:extLst>
              <a:ext uri="{FF2B5EF4-FFF2-40B4-BE49-F238E27FC236}">
                <a16:creationId xmlns:a16="http://schemas.microsoft.com/office/drawing/2014/main" id="{C563D30F-C07D-045F-272D-B4D8CFD1603D}"/>
              </a:ext>
            </a:extLst>
          </p:cNvPr>
          <p:cNvSpPr txBox="1"/>
          <p:nvPr/>
        </p:nvSpPr>
        <p:spPr>
          <a:xfrm>
            <a:off x="124920" y="2642018"/>
            <a:ext cx="11892191" cy="2977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67970">
              <a:lnSpc>
                <a:spcPct val="150000"/>
              </a:lnSpc>
            </a:pPr>
            <a:endParaRPr lang="en-US" sz="2000" dirty="0">
              <a:solidFill>
                <a:schemeClr val="bg1"/>
              </a:solidFill>
            </a:endParaRPr>
          </a:p>
          <a:p>
            <a:pPr marL="267970">
              <a:lnSpc>
                <a:spcPct val="150000"/>
              </a:lnSpc>
            </a:pPr>
            <a:r>
              <a:rPr lang="en-US" sz="2000" dirty="0">
                <a:solidFill>
                  <a:schemeClr val="bg1"/>
                </a:solidFill>
              </a:rPr>
              <a:t>Bij </a:t>
            </a:r>
            <a:r>
              <a:rPr lang="en-US" sz="2000" err="1">
                <a:solidFill>
                  <a:schemeClr val="bg1"/>
                </a:solidFill>
              </a:rPr>
              <a:t>een</a:t>
            </a:r>
            <a:r>
              <a:rPr lang="en-US" sz="2000" dirty="0">
                <a:solidFill>
                  <a:schemeClr val="bg1"/>
                </a:solidFill>
              </a:rPr>
              <a:t> </a:t>
            </a:r>
            <a:r>
              <a:rPr lang="en-US" sz="2000" err="1">
                <a:solidFill>
                  <a:schemeClr val="bg1"/>
                </a:solidFill>
              </a:rPr>
              <a:t>tekort</a:t>
            </a:r>
            <a:r>
              <a:rPr lang="en-US" sz="2000" dirty="0">
                <a:solidFill>
                  <a:schemeClr val="bg1"/>
                </a:solidFill>
              </a:rPr>
              <a:t> </a:t>
            </a:r>
            <a:r>
              <a:rPr lang="en-US" sz="2000" err="1">
                <a:solidFill>
                  <a:schemeClr val="bg1"/>
                </a:solidFill>
              </a:rPr>
              <a:t>aan</a:t>
            </a:r>
            <a:r>
              <a:rPr lang="en-US" sz="2000" dirty="0">
                <a:solidFill>
                  <a:schemeClr val="bg1"/>
                </a:solidFill>
              </a:rPr>
              <a:t> </a:t>
            </a:r>
            <a:r>
              <a:rPr lang="en-US" sz="2000" err="1">
                <a:solidFill>
                  <a:schemeClr val="bg1"/>
                </a:solidFill>
              </a:rPr>
              <a:t>scheidsrechters</a:t>
            </a:r>
            <a:r>
              <a:rPr lang="en-US" sz="2000" dirty="0">
                <a:solidFill>
                  <a:schemeClr val="bg1"/>
                </a:solidFill>
              </a:rPr>
              <a:t> </a:t>
            </a:r>
            <a:r>
              <a:rPr lang="en-US" sz="2000" err="1">
                <a:solidFill>
                  <a:schemeClr val="bg1"/>
                </a:solidFill>
              </a:rPr>
              <a:t>kan</a:t>
            </a:r>
            <a:r>
              <a:rPr lang="en-US" sz="2000" dirty="0">
                <a:solidFill>
                  <a:schemeClr val="bg1"/>
                </a:solidFill>
              </a:rPr>
              <a:t> het </a:t>
            </a:r>
            <a:r>
              <a:rPr lang="en-US" sz="2000" err="1">
                <a:solidFill>
                  <a:schemeClr val="bg1"/>
                </a:solidFill>
              </a:rPr>
              <a:t>voorkomen</a:t>
            </a:r>
            <a:r>
              <a:rPr lang="en-US" sz="2000" dirty="0">
                <a:solidFill>
                  <a:schemeClr val="bg1"/>
                </a:solidFill>
              </a:rPr>
              <a:t> </a:t>
            </a:r>
            <a:r>
              <a:rPr lang="en-US" sz="2000" err="1">
                <a:solidFill>
                  <a:schemeClr val="bg1"/>
                </a:solidFill>
              </a:rPr>
              <a:t>dat</a:t>
            </a:r>
            <a:r>
              <a:rPr lang="en-US" sz="2000" dirty="0">
                <a:solidFill>
                  <a:schemeClr val="bg1"/>
                </a:solidFill>
              </a:rPr>
              <a:t> clubs </a:t>
            </a:r>
            <a:r>
              <a:rPr lang="en-US" sz="2000" err="1">
                <a:solidFill>
                  <a:schemeClr val="bg1"/>
                </a:solidFill>
              </a:rPr>
              <a:t>ook</a:t>
            </a:r>
            <a:r>
              <a:rPr lang="en-US" sz="2000" dirty="0">
                <a:solidFill>
                  <a:schemeClr val="bg1"/>
                </a:solidFill>
              </a:rPr>
              <a:t> in </a:t>
            </a:r>
            <a:r>
              <a:rPr lang="en-US" sz="2000" err="1">
                <a:solidFill>
                  <a:schemeClr val="bg1"/>
                </a:solidFill>
              </a:rPr>
              <a:t>deze</a:t>
            </a:r>
            <a:r>
              <a:rPr lang="en-US" sz="2000" dirty="0">
                <a:solidFill>
                  <a:schemeClr val="bg1"/>
                </a:solidFill>
              </a:rPr>
              <a:t> </a:t>
            </a:r>
            <a:r>
              <a:rPr lang="en-US" sz="2000" err="1">
                <a:solidFill>
                  <a:schemeClr val="bg1"/>
                </a:solidFill>
              </a:rPr>
              <a:t>klassen</a:t>
            </a:r>
            <a:r>
              <a:rPr lang="en-US" sz="2000" dirty="0">
                <a:solidFill>
                  <a:schemeClr val="bg1"/>
                </a:solidFill>
              </a:rPr>
              <a:t> </a:t>
            </a:r>
            <a:r>
              <a:rPr lang="en-US" sz="2000" err="1">
                <a:solidFill>
                  <a:schemeClr val="bg1"/>
                </a:solidFill>
              </a:rPr>
              <a:t>zelf</a:t>
            </a:r>
            <a:r>
              <a:rPr lang="en-US" sz="2000" dirty="0">
                <a:solidFill>
                  <a:schemeClr val="bg1"/>
                </a:solidFill>
              </a:rPr>
              <a:t> </a:t>
            </a:r>
            <a:r>
              <a:rPr lang="en-US" sz="2000" err="1">
                <a:solidFill>
                  <a:schemeClr val="bg1"/>
                </a:solidFill>
              </a:rPr>
              <a:t>zorg</a:t>
            </a:r>
            <a:r>
              <a:rPr lang="en-US" sz="2000" dirty="0">
                <a:solidFill>
                  <a:schemeClr val="bg1"/>
                </a:solidFill>
              </a:rPr>
              <a:t> </a:t>
            </a:r>
            <a:r>
              <a:rPr lang="en-US" sz="2000" err="1">
                <a:solidFill>
                  <a:schemeClr val="bg1"/>
                </a:solidFill>
              </a:rPr>
              <a:t>moeten</a:t>
            </a:r>
            <a:r>
              <a:rPr lang="en-US" sz="2000" dirty="0">
                <a:solidFill>
                  <a:schemeClr val="bg1"/>
                </a:solidFill>
              </a:rPr>
              <a:t> </a:t>
            </a:r>
            <a:r>
              <a:rPr lang="en-US" sz="2000" err="1">
                <a:solidFill>
                  <a:schemeClr val="bg1"/>
                </a:solidFill>
              </a:rPr>
              <a:t>dragen</a:t>
            </a:r>
            <a:r>
              <a:rPr lang="en-US" sz="2000" dirty="0">
                <a:solidFill>
                  <a:schemeClr val="bg1"/>
                </a:solidFill>
              </a:rPr>
              <a:t> </a:t>
            </a:r>
            <a:r>
              <a:rPr lang="en-US" sz="2000" err="1">
                <a:solidFill>
                  <a:schemeClr val="bg1"/>
                </a:solidFill>
              </a:rPr>
              <a:t>voor</a:t>
            </a:r>
            <a:r>
              <a:rPr lang="en-US" sz="2000" dirty="0">
                <a:solidFill>
                  <a:schemeClr val="bg1"/>
                </a:solidFill>
              </a:rPr>
              <a:t> de arbitrage. Als we </a:t>
            </a:r>
            <a:r>
              <a:rPr lang="en-US" sz="2000" err="1">
                <a:solidFill>
                  <a:schemeClr val="bg1"/>
                </a:solidFill>
              </a:rPr>
              <a:t>niet</a:t>
            </a:r>
            <a:r>
              <a:rPr lang="en-US" sz="2000" dirty="0">
                <a:solidFill>
                  <a:schemeClr val="bg1"/>
                </a:solidFill>
              </a:rPr>
              <a:t> in </a:t>
            </a:r>
            <a:r>
              <a:rPr lang="en-US" sz="2000" err="1">
                <a:solidFill>
                  <a:schemeClr val="bg1"/>
                </a:solidFill>
              </a:rPr>
              <a:t>staat</a:t>
            </a:r>
            <a:r>
              <a:rPr lang="en-US" sz="2000" dirty="0">
                <a:solidFill>
                  <a:schemeClr val="bg1"/>
                </a:solidFill>
              </a:rPr>
              <a:t> </a:t>
            </a:r>
            <a:r>
              <a:rPr lang="en-US" sz="2000" err="1">
                <a:solidFill>
                  <a:schemeClr val="bg1"/>
                </a:solidFill>
              </a:rPr>
              <a:t>zijn</a:t>
            </a:r>
            <a:r>
              <a:rPr lang="en-US" sz="2000" dirty="0">
                <a:solidFill>
                  <a:schemeClr val="bg1"/>
                </a:solidFill>
              </a:rPr>
              <a:t> </a:t>
            </a:r>
            <a:r>
              <a:rPr lang="en-US" sz="2000" err="1">
                <a:solidFill>
                  <a:schemeClr val="bg1"/>
                </a:solidFill>
              </a:rPr>
              <a:t>een</a:t>
            </a:r>
            <a:r>
              <a:rPr lang="en-US" sz="2000" dirty="0">
                <a:solidFill>
                  <a:schemeClr val="bg1"/>
                </a:solidFill>
              </a:rPr>
              <a:t> </a:t>
            </a:r>
            <a:r>
              <a:rPr lang="en-US" sz="2000" err="1">
                <a:solidFill>
                  <a:schemeClr val="bg1"/>
                </a:solidFill>
              </a:rPr>
              <a:t>wedstrijd</a:t>
            </a:r>
            <a:r>
              <a:rPr lang="en-US" sz="2000" dirty="0">
                <a:solidFill>
                  <a:schemeClr val="bg1"/>
                </a:solidFill>
              </a:rPr>
              <a:t> van </a:t>
            </a:r>
            <a:r>
              <a:rPr lang="en-US" sz="2000" err="1">
                <a:solidFill>
                  <a:schemeClr val="bg1"/>
                </a:solidFill>
              </a:rPr>
              <a:t>bondsarbitrage</a:t>
            </a:r>
            <a:r>
              <a:rPr lang="en-US" sz="2000" dirty="0">
                <a:solidFill>
                  <a:schemeClr val="bg1"/>
                </a:solidFill>
              </a:rPr>
              <a:t> </a:t>
            </a:r>
            <a:r>
              <a:rPr lang="en-US" sz="2000" err="1">
                <a:solidFill>
                  <a:schemeClr val="bg1"/>
                </a:solidFill>
              </a:rPr>
              <a:t>te</a:t>
            </a:r>
            <a:r>
              <a:rPr lang="en-US" sz="2000" dirty="0">
                <a:solidFill>
                  <a:schemeClr val="bg1"/>
                </a:solidFill>
              </a:rPr>
              <a:t> </a:t>
            </a:r>
            <a:r>
              <a:rPr lang="en-US" sz="2000" err="1">
                <a:solidFill>
                  <a:schemeClr val="bg1"/>
                </a:solidFill>
              </a:rPr>
              <a:t>voorzien</a:t>
            </a:r>
            <a:r>
              <a:rPr lang="en-US" sz="2000" dirty="0">
                <a:solidFill>
                  <a:schemeClr val="bg1"/>
                </a:solidFill>
              </a:rPr>
              <a:t>, </a:t>
            </a:r>
            <a:r>
              <a:rPr lang="en-US" sz="2000" err="1">
                <a:solidFill>
                  <a:schemeClr val="bg1"/>
                </a:solidFill>
              </a:rPr>
              <a:t>zullen</a:t>
            </a:r>
            <a:r>
              <a:rPr lang="en-US" sz="2000" dirty="0">
                <a:solidFill>
                  <a:schemeClr val="bg1"/>
                </a:solidFill>
              </a:rPr>
              <a:t> de </a:t>
            </a:r>
            <a:r>
              <a:rPr lang="en-US" sz="2000" err="1">
                <a:solidFill>
                  <a:schemeClr val="bg1"/>
                </a:solidFill>
              </a:rPr>
              <a:t>wedstrijdsecretaris</a:t>
            </a:r>
            <a:r>
              <a:rPr lang="en-US" sz="2000" dirty="0">
                <a:solidFill>
                  <a:schemeClr val="bg1"/>
                </a:solidFill>
              </a:rPr>
              <a:t> </a:t>
            </a:r>
            <a:r>
              <a:rPr lang="en-US" sz="2000" err="1">
                <a:solidFill>
                  <a:schemeClr val="bg1"/>
                </a:solidFill>
              </a:rPr>
              <a:t>en</a:t>
            </a:r>
            <a:r>
              <a:rPr lang="en-US" sz="2000" dirty="0">
                <a:solidFill>
                  <a:schemeClr val="bg1"/>
                </a:solidFill>
              </a:rPr>
              <a:t> </a:t>
            </a:r>
            <a:r>
              <a:rPr lang="en-US" sz="2000" err="1">
                <a:solidFill>
                  <a:schemeClr val="bg1"/>
                </a:solidFill>
              </a:rPr>
              <a:t>scheidsrechterscommissaris</a:t>
            </a:r>
            <a:r>
              <a:rPr lang="en-US" sz="2000" dirty="0">
                <a:solidFill>
                  <a:schemeClr val="bg1"/>
                </a:solidFill>
              </a:rPr>
              <a:t> </a:t>
            </a:r>
            <a:r>
              <a:rPr lang="en-US" sz="2000" err="1">
                <a:solidFill>
                  <a:schemeClr val="bg1"/>
                </a:solidFill>
              </a:rPr>
              <a:t>hierover</a:t>
            </a:r>
            <a:r>
              <a:rPr lang="en-US" sz="2000" dirty="0">
                <a:solidFill>
                  <a:schemeClr val="bg1"/>
                </a:solidFill>
              </a:rPr>
              <a:t> per e-mail </a:t>
            </a:r>
            <a:r>
              <a:rPr lang="en-US" sz="2000" err="1">
                <a:solidFill>
                  <a:schemeClr val="bg1"/>
                </a:solidFill>
              </a:rPr>
              <a:t>worden</a:t>
            </a:r>
            <a:r>
              <a:rPr lang="en-US" sz="2000" dirty="0">
                <a:solidFill>
                  <a:schemeClr val="bg1"/>
                </a:solidFill>
              </a:rPr>
              <a:t> </a:t>
            </a:r>
            <a:r>
              <a:rPr lang="en-US" sz="2000" err="1">
                <a:solidFill>
                  <a:schemeClr val="bg1"/>
                </a:solidFill>
              </a:rPr>
              <a:t>geïnformeerd</a:t>
            </a:r>
            <a:r>
              <a:rPr lang="en-US" sz="2000" dirty="0">
                <a:solidFill>
                  <a:schemeClr val="bg1"/>
                </a:solidFill>
              </a:rPr>
              <a:t>. </a:t>
            </a:r>
            <a:r>
              <a:rPr lang="en-US" sz="2000" err="1">
                <a:solidFill>
                  <a:schemeClr val="bg1"/>
                </a:solidFill>
              </a:rPr>
              <a:t>Bovendien</a:t>
            </a:r>
            <a:r>
              <a:rPr lang="en-US" sz="2000" dirty="0">
                <a:solidFill>
                  <a:schemeClr val="bg1"/>
                </a:solidFill>
              </a:rPr>
              <a:t> </a:t>
            </a:r>
            <a:r>
              <a:rPr lang="en-US" sz="2000" err="1">
                <a:solidFill>
                  <a:schemeClr val="bg1"/>
                </a:solidFill>
              </a:rPr>
              <a:t>zal</a:t>
            </a:r>
            <a:r>
              <a:rPr lang="en-US" sz="2000" dirty="0">
                <a:solidFill>
                  <a:schemeClr val="bg1"/>
                </a:solidFill>
              </a:rPr>
              <a:t> in de </a:t>
            </a:r>
            <a:r>
              <a:rPr lang="en-US" sz="2000" err="1">
                <a:solidFill>
                  <a:schemeClr val="bg1"/>
                </a:solidFill>
              </a:rPr>
              <a:t>aanwijzing</a:t>
            </a:r>
            <a:r>
              <a:rPr lang="en-US" sz="2000" dirty="0">
                <a:solidFill>
                  <a:schemeClr val="bg1"/>
                </a:solidFill>
              </a:rPr>
              <a:t>, die via club.hockeyweerelt.nl </a:t>
            </a:r>
            <a:r>
              <a:rPr lang="en-US" sz="2000" err="1">
                <a:solidFill>
                  <a:schemeClr val="bg1"/>
                </a:solidFill>
              </a:rPr>
              <a:t>te</a:t>
            </a:r>
            <a:r>
              <a:rPr lang="en-US" sz="2000" dirty="0">
                <a:solidFill>
                  <a:schemeClr val="bg1"/>
                </a:solidFill>
              </a:rPr>
              <a:t> </a:t>
            </a:r>
            <a:r>
              <a:rPr lang="en-US" sz="2000" err="1">
                <a:solidFill>
                  <a:schemeClr val="bg1"/>
                </a:solidFill>
              </a:rPr>
              <a:t>raadplegen</a:t>
            </a:r>
            <a:r>
              <a:rPr lang="en-US" sz="2000" dirty="0">
                <a:solidFill>
                  <a:schemeClr val="bg1"/>
                </a:solidFill>
              </a:rPr>
              <a:t> is, '</a:t>
            </a:r>
            <a:r>
              <a:rPr lang="en-US" sz="2000" err="1">
                <a:solidFill>
                  <a:schemeClr val="bg1"/>
                </a:solidFill>
              </a:rPr>
              <a:t>clubarbitrage</a:t>
            </a:r>
            <a:r>
              <a:rPr lang="en-US" sz="2000" dirty="0">
                <a:solidFill>
                  <a:schemeClr val="bg1"/>
                </a:solidFill>
              </a:rPr>
              <a:t>' </a:t>
            </a:r>
            <a:r>
              <a:rPr lang="en-US" sz="2000" err="1">
                <a:solidFill>
                  <a:schemeClr val="bg1"/>
                </a:solidFill>
              </a:rPr>
              <a:t>worden</a:t>
            </a:r>
            <a:r>
              <a:rPr lang="en-US" sz="2000" dirty="0">
                <a:solidFill>
                  <a:schemeClr val="bg1"/>
                </a:solidFill>
              </a:rPr>
              <a:t> </a:t>
            </a:r>
            <a:r>
              <a:rPr lang="en-US" sz="2000" err="1">
                <a:solidFill>
                  <a:schemeClr val="bg1"/>
                </a:solidFill>
              </a:rPr>
              <a:t>vermeld</a:t>
            </a:r>
            <a:r>
              <a:rPr lang="en-US" sz="2000" dirty="0">
                <a:solidFill>
                  <a:schemeClr val="bg1"/>
                </a:solidFill>
              </a:rPr>
              <a:t>.</a:t>
            </a:r>
            <a:endParaRPr lang="nl-NL" sz="2000">
              <a:solidFill>
                <a:schemeClr val="bg1"/>
              </a:solidFill>
            </a:endParaRPr>
          </a:p>
          <a:p>
            <a:pPr algn="ctr"/>
            <a:endParaRPr lang="nl-NL" sz="1600">
              <a:solidFill>
                <a:srgbClr val="EF790C"/>
              </a:solidFill>
            </a:endParaRPr>
          </a:p>
          <a:p>
            <a:pPr marL="267970">
              <a:lnSpc>
                <a:spcPct val="150000"/>
              </a:lnSpc>
            </a:pPr>
            <a:endParaRPr lang="nl-NL" sz="1600" dirty="0">
              <a:solidFill>
                <a:schemeClr val="bg1"/>
              </a:solidFill>
            </a:endParaRPr>
          </a:p>
        </p:txBody>
      </p:sp>
      <p:sp>
        <p:nvSpPr>
          <p:cNvPr id="7" name="Ondertitel 3">
            <a:extLst>
              <a:ext uri="{FF2B5EF4-FFF2-40B4-BE49-F238E27FC236}">
                <a16:creationId xmlns:a16="http://schemas.microsoft.com/office/drawing/2014/main" id="{89334A50-2835-F2D7-1B84-4101D7D4E53B}"/>
              </a:ext>
            </a:extLst>
          </p:cNvPr>
          <p:cNvSpPr txBox="1">
            <a:spLocks/>
          </p:cNvSpPr>
          <p:nvPr/>
        </p:nvSpPr>
        <p:spPr>
          <a:xfrm>
            <a:off x="319944" y="1521583"/>
            <a:ext cx="5580306" cy="996568"/>
          </a:xfrm>
          <a:prstGeom prst="rect">
            <a:avLst/>
          </a:prstGeom>
        </p:spPr>
        <p:txBody>
          <a:bodyPr vert="horz" lIns="91440" tIns="45720" rIns="91440" bIns="45720" rtlCol="0" anchor="t">
            <a:normAutofit/>
          </a:bodyPr>
          <a:lstStyle>
            <a:lvl1pPr marL="0" indent="0" algn="l" defTabSz="914400" rtl="0" eaLnBrk="1" latinLnBrk="0" hangingPunct="1">
              <a:lnSpc>
                <a:spcPct val="70000"/>
              </a:lnSpc>
              <a:spcBef>
                <a:spcPts val="1000"/>
              </a:spcBef>
              <a:buFont typeface="Arial" panose="020B0604020202020204" pitchFamily="34" charset="0"/>
              <a:buNone/>
              <a:defRPr sz="2800" kern="1200">
                <a:solidFill>
                  <a:schemeClr val="bg1"/>
                </a:solidFill>
                <a:latin typeface="Interstate LightCondensed" panose="02000506050000020004"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6">
                    <a:lumMod val="1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6">
                    <a:lumMod val="1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b="1" dirty="0">
                <a:latin typeface="Interstate LightCondensed"/>
              </a:rPr>
              <a:t>TERUGGEVEN AANWIJZING </a:t>
            </a:r>
            <a:endParaRPr lang="nl-NL" b="1" dirty="0"/>
          </a:p>
        </p:txBody>
      </p:sp>
    </p:spTree>
    <p:extLst>
      <p:ext uri="{BB962C8B-B14F-4D97-AF65-F5344CB8AC3E}">
        <p14:creationId xmlns:p14="http://schemas.microsoft.com/office/powerpoint/2010/main" val="1206959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A850F-129B-4FEE-FF06-A5375C882FA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4C872E-CDD6-0A92-1121-BF801C3BEF02}"/>
              </a:ext>
            </a:extLst>
          </p:cNvPr>
          <p:cNvSpPr>
            <a:spLocks noGrp="1"/>
          </p:cNvSpPr>
          <p:nvPr>
            <p:ph type="title"/>
          </p:nvPr>
        </p:nvSpPr>
        <p:spPr/>
        <p:txBody>
          <a:bodyPr/>
          <a:lstStyle/>
          <a:p>
            <a:r>
              <a:rPr lang="nl-NL"/>
              <a:t>BONDSARBITRAGE</a:t>
            </a:r>
          </a:p>
        </p:txBody>
      </p:sp>
      <p:sp>
        <p:nvSpPr>
          <p:cNvPr id="3" name="Tijdelijke aanduiding voor inhoud 2">
            <a:extLst>
              <a:ext uri="{FF2B5EF4-FFF2-40B4-BE49-F238E27FC236}">
                <a16:creationId xmlns:a16="http://schemas.microsoft.com/office/drawing/2014/main" id="{A26AAA36-5F20-878F-0C06-0E1DD1921FF2}"/>
              </a:ext>
            </a:extLst>
          </p:cNvPr>
          <p:cNvSpPr>
            <a:spLocks noGrp="1"/>
          </p:cNvSpPr>
          <p:nvPr>
            <p:ph idx="1"/>
          </p:nvPr>
        </p:nvSpPr>
        <p:spPr>
          <a:xfrm>
            <a:off x="307848" y="2781809"/>
            <a:ext cx="11879096" cy="4070917"/>
          </a:xfrm>
        </p:spPr>
        <p:txBody>
          <a:bodyPr vert="horz" lIns="91440" tIns="45720" rIns="91440" bIns="45720" rtlCol="0" anchor="t">
            <a:normAutofit/>
          </a:bodyPr>
          <a:lstStyle/>
          <a:p>
            <a:pPr marL="228600" indent="-228600" algn="l" rtl="0" eaLnBrk="1" latinLnBrk="0" hangingPunct="1">
              <a:lnSpc>
                <a:spcPct val="90000"/>
              </a:lnSpc>
              <a:spcBef>
                <a:spcPts val="1000"/>
              </a:spcBef>
              <a:buNone/>
            </a:pPr>
            <a:endParaRPr lang="nl-NL">
              <a:solidFill>
                <a:srgbClr val="000000"/>
              </a:solidFill>
              <a:effectLst/>
              <a:latin typeface="Interstate LightCondensed" panose="02000506050000020004" pitchFamily="50" charset="0"/>
            </a:endParaRPr>
          </a:p>
          <a:p>
            <a:pPr marL="0" indent="0" algn="l" rtl="0" eaLnBrk="1" latinLnBrk="0" hangingPunct="1">
              <a:lnSpc>
                <a:spcPct val="90000"/>
              </a:lnSpc>
              <a:spcBef>
                <a:spcPts val="1000"/>
              </a:spcBef>
              <a:buNone/>
            </a:pPr>
            <a:endParaRPr lang="nl-NL">
              <a:latin typeface="Interstate LightCondensed"/>
            </a:endParaRPr>
          </a:p>
        </p:txBody>
      </p:sp>
      <p:sp>
        <p:nvSpPr>
          <p:cNvPr id="5" name="Ondertitel 4">
            <a:extLst>
              <a:ext uri="{FF2B5EF4-FFF2-40B4-BE49-F238E27FC236}">
                <a16:creationId xmlns:a16="http://schemas.microsoft.com/office/drawing/2014/main" id="{296BAA82-7FD9-DF08-EE1C-D7C978612269}"/>
              </a:ext>
            </a:extLst>
          </p:cNvPr>
          <p:cNvSpPr>
            <a:spLocks noGrp="1"/>
          </p:cNvSpPr>
          <p:nvPr>
            <p:ph type="subTitle" idx="12"/>
          </p:nvPr>
        </p:nvSpPr>
        <p:spPr>
          <a:xfrm>
            <a:off x="307849" y="2782529"/>
            <a:ext cx="5507735" cy="353961"/>
          </a:xfrm>
        </p:spPr>
        <p:txBody>
          <a:bodyPr vert="horz" lIns="91440" tIns="45720" rIns="91440" bIns="45720" rtlCol="0" anchor="t">
            <a:normAutofit fontScale="92500" lnSpcReduction="10000"/>
          </a:bodyPr>
          <a:lstStyle/>
          <a:p>
            <a:endParaRPr lang="nl-NL" b="1"/>
          </a:p>
          <a:p>
            <a:endParaRPr lang="nl-NL"/>
          </a:p>
        </p:txBody>
      </p:sp>
      <p:pic>
        <p:nvPicPr>
          <p:cNvPr id="19" name="Tijdelijke aanduiding voor afbeelding 18" descr="Afbeelding met persoon, kleding, buitenshuis, Menselijk gezicht&#10;&#10;Door AI gegenereerde inhoud is mogelijk onjuist.">
            <a:extLst>
              <a:ext uri="{FF2B5EF4-FFF2-40B4-BE49-F238E27FC236}">
                <a16:creationId xmlns:a16="http://schemas.microsoft.com/office/drawing/2014/main" id="{36041824-F324-41DF-925B-AE8207A249DA}"/>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t="24854" b="24854"/>
          <a:stretch>
            <a:fillRect/>
          </a:stretch>
        </p:blipFill>
        <p:spPr>
          <a:xfrm>
            <a:off x="6872748" y="371922"/>
            <a:ext cx="4927149" cy="19495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kstvak 3">
            <a:extLst>
              <a:ext uri="{FF2B5EF4-FFF2-40B4-BE49-F238E27FC236}">
                <a16:creationId xmlns:a16="http://schemas.microsoft.com/office/drawing/2014/main" id="{0897A502-BDA5-C4DD-93DE-0BD1EE77C685}"/>
              </a:ext>
            </a:extLst>
          </p:cNvPr>
          <p:cNvSpPr txBox="1"/>
          <p:nvPr/>
        </p:nvSpPr>
        <p:spPr>
          <a:xfrm>
            <a:off x="124920" y="2642018"/>
            <a:ext cx="11892191" cy="21390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67970">
              <a:lnSpc>
                <a:spcPct val="150000"/>
              </a:lnSpc>
            </a:pPr>
            <a:endParaRPr lang="nl-NL" dirty="0">
              <a:solidFill>
                <a:schemeClr val="bg1"/>
              </a:solidFill>
            </a:endParaRPr>
          </a:p>
          <a:p>
            <a:pPr marL="267970" algn="l">
              <a:lnSpc>
                <a:spcPct val="150000"/>
              </a:lnSpc>
            </a:pPr>
            <a:r>
              <a:rPr lang="nl-NL" sz="2000" dirty="0">
                <a:solidFill>
                  <a:schemeClr val="bg1"/>
                </a:solidFill>
              </a:rPr>
              <a:t>Spelers uitkomende in de competities voor 1e (standaard) teams en de hoogste competitieklassen O18/O16/O14-jeugd en bij deelname aan districts- en of Nederlands Kampioenschappen dienen een duidelijk rugnummer te dragen. In een team mag niet tweemaal hetzelfde rugnummer worden gebruikt. </a:t>
            </a:r>
          </a:p>
          <a:p>
            <a:pPr algn="ctr"/>
            <a:endParaRPr lang="nl-NL" sz="1600"/>
          </a:p>
        </p:txBody>
      </p:sp>
      <p:sp>
        <p:nvSpPr>
          <p:cNvPr id="7" name="Ondertitel 3">
            <a:extLst>
              <a:ext uri="{FF2B5EF4-FFF2-40B4-BE49-F238E27FC236}">
                <a16:creationId xmlns:a16="http://schemas.microsoft.com/office/drawing/2014/main" id="{AC6C33AF-D354-91C5-EEEF-C7F5832FB995}"/>
              </a:ext>
            </a:extLst>
          </p:cNvPr>
          <p:cNvSpPr txBox="1">
            <a:spLocks/>
          </p:cNvSpPr>
          <p:nvPr/>
        </p:nvSpPr>
        <p:spPr>
          <a:xfrm>
            <a:off x="319944" y="1521583"/>
            <a:ext cx="5580306" cy="996568"/>
          </a:xfrm>
          <a:prstGeom prst="rect">
            <a:avLst/>
          </a:prstGeom>
        </p:spPr>
        <p:txBody>
          <a:bodyPr vert="horz" lIns="91440" tIns="45720" rIns="91440" bIns="45720" rtlCol="0" anchor="t">
            <a:normAutofit/>
          </a:bodyPr>
          <a:lstStyle>
            <a:lvl1pPr marL="0" indent="0" algn="l" defTabSz="914400" rtl="0" eaLnBrk="1" latinLnBrk="0" hangingPunct="1">
              <a:lnSpc>
                <a:spcPct val="70000"/>
              </a:lnSpc>
              <a:spcBef>
                <a:spcPts val="1000"/>
              </a:spcBef>
              <a:buFont typeface="Arial" panose="020B0604020202020204" pitchFamily="34" charset="0"/>
              <a:buNone/>
              <a:defRPr sz="2800" kern="1200">
                <a:solidFill>
                  <a:schemeClr val="bg1"/>
                </a:solidFill>
                <a:latin typeface="Interstate LightCondensed" panose="02000506050000020004"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6">
                    <a:lumMod val="1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6">
                    <a:lumMod val="1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b="1" dirty="0">
                <a:latin typeface="Interstate LightCondensed"/>
              </a:rPr>
              <a:t>RUGNUMMERS</a:t>
            </a:r>
            <a:endParaRPr lang="nl-NL" b="1" dirty="0"/>
          </a:p>
        </p:txBody>
      </p:sp>
    </p:spTree>
    <p:extLst>
      <p:ext uri="{BB962C8B-B14F-4D97-AF65-F5344CB8AC3E}">
        <p14:creationId xmlns:p14="http://schemas.microsoft.com/office/powerpoint/2010/main" val="2786882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6C36CA-9BC1-21AE-A66D-B0AAF543CD3D}"/>
              </a:ext>
            </a:extLst>
          </p:cNvPr>
          <p:cNvSpPr>
            <a:spLocks noGrp="1"/>
          </p:cNvSpPr>
          <p:nvPr>
            <p:ph type="title"/>
          </p:nvPr>
        </p:nvSpPr>
        <p:spPr/>
        <p:txBody>
          <a:bodyPr>
            <a:normAutofit/>
          </a:bodyPr>
          <a:lstStyle/>
          <a:p>
            <a:r>
              <a:rPr lang="nl-NL"/>
              <a:t>VERENIGINGSARBITRAGE</a:t>
            </a:r>
          </a:p>
        </p:txBody>
      </p:sp>
      <p:sp>
        <p:nvSpPr>
          <p:cNvPr id="3" name="Tijdelijke aanduiding voor inhoud 2">
            <a:extLst>
              <a:ext uri="{FF2B5EF4-FFF2-40B4-BE49-F238E27FC236}">
                <a16:creationId xmlns:a16="http://schemas.microsoft.com/office/drawing/2014/main" id="{31EF80DA-7900-0AB0-EB60-736E48436641}"/>
              </a:ext>
            </a:extLst>
          </p:cNvPr>
          <p:cNvSpPr>
            <a:spLocks noGrp="1"/>
          </p:cNvSpPr>
          <p:nvPr>
            <p:ph idx="1"/>
          </p:nvPr>
        </p:nvSpPr>
        <p:spPr>
          <a:xfrm>
            <a:off x="307839" y="3653052"/>
            <a:ext cx="11479954" cy="3204948"/>
          </a:xfrm>
        </p:spPr>
        <p:txBody>
          <a:bodyPr vert="horz" lIns="91440" tIns="45720" rIns="91440" bIns="45720" rtlCol="0" anchor="t">
            <a:normAutofit/>
          </a:bodyPr>
          <a:lstStyle/>
          <a:p>
            <a:pPr>
              <a:buFont typeface="Arial,Sans-Serif" panose="020B0604020202020204" pitchFamily="34" charset="0"/>
              <a:buChar char="•"/>
            </a:pPr>
            <a:endParaRPr lang="nl-NL">
              <a:latin typeface="Interstate LightCondensed"/>
            </a:endParaRPr>
          </a:p>
          <a:p>
            <a:endParaRPr lang="nl-NL"/>
          </a:p>
        </p:txBody>
      </p:sp>
      <p:sp>
        <p:nvSpPr>
          <p:cNvPr id="5" name="Ondertitel 4">
            <a:extLst>
              <a:ext uri="{FF2B5EF4-FFF2-40B4-BE49-F238E27FC236}">
                <a16:creationId xmlns:a16="http://schemas.microsoft.com/office/drawing/2014/main" id="{270A6B11-DD33-FC72-2175-C694B93A87F7}"/>
              </a:ext>
            </a:extLst>
          </p:cNvPr>
          <p:cNvSpPr>
            <a:spLocks noGrp="1"/>
          </p:cNvSpPr>
          <p:nvPr>
            <p:ph type="subTitle" idx="12"/>
          </p:nvPr>
        </p:nvSpPr>
        <p:spPr>
          <a:xfrm>
            <a:off x="307849" y="2866416"/>
            <a:ext cx="6970775" cy="369879"/>
          </a:xfrm>
        </p:spPr>
        <p:txBody>
          <a:bodyPr vert="horz" lIns="91440" tIns="45720" rIns="91440" bIns="45720" rtlCol="0" anchor="t">
            <a:noAutofit/>
          </a:bodyPr>
          <a:lstStyle/>
          <a:p>
            <a:endParaRPr lang="nl-NL" sz="2600" b="1"/>
          </a:p>
          <a:p>
            <a:endParaRPr lang="nl-NL"/>
          </a:p>
        </p:txBody>
      </p:sp>
      <p:sp>
        <p:nvSpPr>
          <p:cNvPr id="4" name="Tekstvak 3">
            <a:extLst>
              <a:ext uri="{FF2B5EF4-FFF2-40B4-BE49-F238E27FC236}">
                <a16:creationId xmlns:a16="http://schemas.microsoft.com/office/drawing/2014/main" id="{12C1E4B4-C51F-70C5-555E-ED59E7D69C58}"/>
              </a:ext>
            </a:extLst>
          </p:cNvPr>
          <p:cNvSpPr txBox="1"/>
          <p:nvPr/>
        </p:nvSpPr>
        <p:spPr>
          <a:xfrm>
            <a:off x="312297" y="2567067"/>
            <a:ext cx="11479966" cy="41088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gn="l" rtl="0">
              <a:lnSpc>
                <a:spcPct val="150000"/>
              </a:lnSpc>
              <a:buFont typeface="Arial"/>
              <a:buChar char="•"/>
            </a:pPr>
            <a:endParaRPr lang="nl-NL" sz="1400" dirty="0">
              <a:solidFill>
                <a:schemeClr val="bg1"/>
              </a:solidFill>
              <a:latin typeface="Interstate Regular"/>
            </a:endParaRPr>
          </a:p>
          <a:p>
            <a:pPr>
              <a:lnSpc>
                <a:spcPct val="150000"/>
              </a:lnSpc>
            </a:pPr>
            <a:r>
              <a:rPr lang="nl-NL" sz="2000" dirty="0">
                <a:solidFill>
                  <a:schemeClr val="bg1"/>
                </a:solidFill>
              </a:rPr>
              <a:t>Ieder team neemt 1 bevoegde scheidsrechter mee voor de eigen wedstrijd. Je fluit de wedstrijd met een collega scheidsrechter van de tegenstander.​</a:t>
            </a:r>
            <a:r>
              <a:rPr lang="en-US" sz="2000" dirty="0">
                <a:solidFill>
                  <a:schemeClr val="bg1"/>
                </a:solidFill>
              </a:rPr>
              <a:t>​</a:t>
            </a:r>
            <a:endParaRPr lang="en-US" dirty="0">
              <a:solidFill>
                <a:schemeClr val="bg1"/>
              </a:solidFill>
            </a:endParaRPr>
          </a:p>
          <a:p>
            <a:pPr>
              <a:lnSpc>
                <a:spcPct val="150000"/>
              </a:lnSpc>
            </a:pPr>
            <a:endParaRPr lang="en-US" sz="2000" dirty="0">
              <a:solidFill>
                <a:schemeClr val="bg1"/>
              </a:solidFill>
            </a:endParaRPr>
          </a:p>
          <a:p>
            <a:pPr algn="l" rtl="0">
              <a:lnSpc>
                <a:spcPct val="150000"/>
              </a:lnSpc>
            </a:pPr>
            <a:r>
              <a:rPr lang="nl-NL" sz="2000" dirty="0">
                <a:solidFill>
                  <a:schemeClr val="bg1"/>
                </a:solidFill>
              </a:rPr>
              <a:t>Het team dat zaalleiding heeft staat bij de wedstrijdgegevens in Match Center aangegeven. Je hebt altijd zaalleiding voor of een 3-luik of een 2-luik. Een uitzondering hierop zijn de Topklasse O18-O16-O14 teams, zij hebben per wedstrijd een zaalleiding toegewezen gekregen. ​</a:t>
            </a:r>
            <a:r>
              <a:rPr lang="en-US" sz="2000" dirty="0">
                <a:solidFill>
                  <a:schemeClr val="bg1"/>
                </a:solidFill>
              </a:rPr>
              <a:t>​</a:t>
            </a:r>
          </a:p>
          <a:p>
            <a:pPr marL="228600" indent="-228600" algn="l" rtl="0">
              <a:lnSpc>
                <a:spcPct val="150000"/>
              </a:lnSpc>
              <a:buFont typeface="Arial"/>
              <a:buChar char="•"/>
            </a:pPr>
            <a:endParaRPr lang="en-US" sz="1400" dirty="0">
              <a:solidFill>
                <a:schemeClr val="bg1"/>
              </a:solidFill>
            </a:endParaRPr>
          </a:p>
          <a:p>
            <a:pPr algn="l" rtl="0">
              <a:lnSpc>
                <a:spcPct val="150000"/>
              </a:lnSpc>
            </a:pPr>
            <a:endParaRPr lang="nl-NL" sz="1400">
              <a:solidFill>
                <a:schemeClr val="bg1"/>
              </a:solidFill>
            </a:endParaRPr>
          </a:p>
          <a:p>
            <a:pPr algn="ctr"/>
            <a:endParaRPr lang="nl-NL"/>
          </a:p>
        </p:txBody>
      </p:sp>
      <p:pic>
        <p:nvPicPr>
          <p:cNvPr id="6" name="Afbeelding 5" descr="Afbeelding met fluit&#10;&#10;Door AI gegenereerde inhoud is mogelijk onjuist.">
            <a:extLst>
              <a:ext uri="{FF2B5EF4-FFF2-40B4-BE49-F238E27FC236}">
                <a16:creationId xmlns:a16="http://schemas.microsoft.com/office/drawing/2014/main" id="{58EE5670-740D-195A-72CB-BC267F43768C}"/>
              </a:ext>
            </a:extLst>
          </p:cNvPr>
          <p:cNvPicPr>
            <a:picLocks noChangeAspect="1"/>
          </p:cNvPicPr>
          <p:nvPr/>
        </p:nvPicPr>
        <p:blipFill>
          <a:blip r:embed="rId2"/>
          <a:stretch>
            <a:fillRect/>
          </a:stretch>
        </p:blipFill>
        <p:spPr>
          <a:xfrm>
            <a:off x="9392008" y="282015"/>
            <a:ext cx="2143125" cy="21431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Ondertitel 3">
            <a:extLst>
              <a:ext uri="{FF2B5EF4-FFF2-40B4-BE49-F238E27FC236}">
                <a16:creationId xmlns:a16="http://schemas.microsoft.com/office/drawing/2014/main" id="{8A2E778A-FF13-6456-A203-D420E5D10DA7}"/>
              </a:ext>
            </a:extLst>
          </p:cNvPr>
          <p:cNvSpPr txBox="1">
            <a:spLocks/>
          </p:cNvSpPr>
          <p:nvPr/>
        </p:nvSpPr>
        <p:spPr>
          <a:xfrm>
            <a:off x="319944" y="1521583"/>
            <a:ext cx="5580306" cy="996568"/>
          </a:xfrm>
          <a:prstGeom prst="rect">
            <a:avLst/>
          </a:prstGeom>
        </p:spPr>
        <p:txBody>
          <a:bodyPr vert="horz" lIns="91440" tIns="45720" rIns="91440" bIns="45720" rtlCol="0" anchor="t">
            <a:normAutofit/>
          </a:bodyPr>
          <a:lstStyle>
            <a:lvl1pPr marL="0" indent="0" algn="l" defTabSz="914400" rtl="0" eaLnBrk="1" latinLnBrk="0" hangingPunct="1">
              <a:lnSpc>
                <a:spcPct val="70000"/>
              </a:lnSpc>
              <a:spcBef>
                <a:spcPts val="1000"/>
              </a:spcBef>
              <a:buFont typeface="Arial" panose="020B0604020202020204" pitchFamily="34" charset="0"/>
              <a:buNone/>
              <a:defRPr sz="2800" kern="1200">
                <a:solidFill>
                  <a:schemeClr val="bg1"/>
                </a:solidFill>
                <a:latin typeface="Interstate LightCondensed" panose="02000506050000020004"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6">
                    <a:lumMod val="1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6">
                    <a:lumMod val="1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b="1" dirty="0">
                <a:latin typeface="Interstate LightCondensed"/>
              </a:rPr>
              <a:t>JUNIOREN</a:t>
            </a:r>
            <a:endParaRPr lang="nl-NL" b="1" dirty="0"/>
          </a:p>
        </p:txBody>
      </p:sp>
    </p:spTree>
    <p:extLst>
      <p:ext uri="{BB962C8B-B14F-4D97-AF65-F5344CB8AC3E}">
        <p14:creationId xmlns:p14="http://schemas.microsoft.com/office/powerpoint/2010/main" val="836913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CAF75-D558-33C1-6514-00A17986E413}"/>
              </a:ext>
            </a:extLst>
          </p:cNvPr>
          <p:cNvSpPr>
            <a:spLocks noGrp="1"/>
          </p:cNvSpPr>
          <p:nvPr>
            <p:ph type="title"/>
          </p:nvPr>
        </p:nvSpPr>
        <p:spPr/>
        <p:txBody>
          <a:bodyPr/>
          <a:lstStyle/>
          <a:p>
            <a:r>
              <a:rPr lang="nl-NL"/>
              <a:t>VERENIGINGSARBITRAGE</a:t>
            </a:r>
          </a:p>
        </p:txBody>
      </p:sp>
      <p:sp>
        <p:nvSpPr>
          <p:cNvPr id="3" name="Tijdelijke aanduiding voor inhoud 2">
            <a:extLst>
              <a:ext uri="{FF2B5EF4-FFF2-40B4-BE49-F238E27FC236}">
                <a16:creationId xmlns:a16="http://schemas.microsoft.com/office/drawing/2014/main" id="{84D5C8F6-91E2-79DE-BDCB-C5C307787EAC}"/>
              </a:ext>
            </a:extLst>
          </p:cNvPr>
          <p:cNvSpPr>
            <a:spLocks noGrp="1"/>
          </p:cNvSpPr>
          <p:nvPr>
            <p:ph idx="1"/>
          </p:nvPr>
        </p:nvSpPr>
        <p:spPr>
          <a:xfrm>
            <a:off x="155448" y="2830334"/>
            <a:ext cx="11492049" cy="3276116"/>
          </a:xfrm>
        </p:spPr>
        <p:txBody>
          <a:bodyPr vert="horz" lIns="91440" tIns="45720" rIns="91440" bIns="45720" rtlCol="0" anchor="t">
            <a:normAutofit fontScale="92500" lnSpcReduction="20000"/>
          </a:bodyPr>
          <a:lstStyle/>
          <a:p>
            <a:pPr marL="0" indent="0">
              <a:lnSpc>
                <a:spcPct val="120000"/>
              </a:lnSpc>
              <a:buNone/>
            </a:pPr>
            <a:r>
              <a:rPr lang="nl-NL" sz="2000" dirty="0"/>
              <a:t>Ieder team neemt 1 bevoegde scheidsrechter mee voor de eigen wedstrijd. Je fluit de wedstrijd met een collega scheidsrechter van de tegenstander.</a:t>
            </a:r>
            <a:endParaRPr lang="en-US" sz="2000" dirty="0"/>
          </a:p>
          <a:p>
            <a:pPr marL="0" indent="0">
              <a:lnSpc>
                <a:spcPct val="120000"/>
              </a:lnSpc>
              <a:buNone/>
            </a:pPr>
            <a:endParaRPr lang="nl-NL" sz="2000" dirty="0"/>
          </a:p>
          <a:p>
            <a:pPr marL="0" indent="0">
              <a:lnSpc>
                <a:spcPct val="120000"/>
              </a:lnSpc>
              <a:buNone/>
            </a:pPr>
            <a:r>
              <a:rPr lang="nl-NL" sz="2000" dirty="0"/>
              <a:t>Bij de senioren heb je altijd zaalleiding voor of een 3-luik of een 2-luik. </a:t>
            </a:r>
            <a:endParaRPr lang="en-US" sz="2000" dirty="0"/>
          </a:p>
          <a:p>
            <a:pPr marL="0" indent="0">
              <a:lnSpc>
                <a:spcPct val="120000"/>
              </a:lnSpc>
              <a:buNone/>
            </a:pPr>
            <a:endParaRPr lang="nl-NL" sz="2000" dirty="0"/>
          </a:p>
          <a:p>
            <a:pPr marL="0" indent="0">
              <a:lnSpc>
                <a:spcPct val="120000"/>
              </a:lnSpc>
              <a:buNone/>
            </a:pPr>
            <a:r>
              <a:rPr lang="nl-NL" sz="2000" dirty="0"/>
              <a:t>Enkele uitzonderingen hierop zijn; senioren Standaard (H/D): Topklasse + Subtopklasse + 1e klasse de zaalleiding wordt hier per wedstrijd aangegeven</a:t>
            </a:r>
            <a:r>
              <a:rPr lang="nl-NL" dirty="0">
                <a:latin typeface="Interstate LightCondensed"/>
                <a:ea typeface="Verdana"/>
              </a:rPr>
              <a:t>.</a:t>
            </a:r>
            <a:endParaRPr lang="en-US" dirty="0">
              <a:latin typeface="Interstate LightCondensed"/>
              <a:ea typeface="Verdana"/>
            </a:endParaRPr>
          </a:p>
          <a:p>
            <a:pPr marL="0" indent="0">
              <a:lnSpc>
                <a:spcPct val="100000"/>
              </a:lnSpc>
              <a:spcAft>
                <a:spcPts val="1800"/>
              </a:spcAft>
              <a:buNone/>
            </a:pPr>
            <a:br>
              <a:rPr lang="en-US" dirty="0"/>
            </a:br>
            <a:endParaRPr lang="en-US"/>
          </a:p>
        </p:txBody>
      </p:sp>
      <p:pic>
        <p:nvPicPr>
          <p:cNvPr id="6" name="Afbeelding 5" descr="Afbeelding met fluit&#10;&#10;Door AI gegenereerde inhoud is mogelijk onjuist.">
            <a:extLst>
              <a:ext uri="{FF2B5EF4-FFF2-40B4-BE49-F238E27FC236}">
                <a16:creationId xmlns:a16="http://schemas.microsoft.com/office/drawing/2014/main" id="{7F576635-14DC-D3AF-B4ED-898ED583D349}"/>
              </a:ext>
            </a:extLst>
          </p:cNvPr>
          <p:cNvPicPr>
            <a:picLocks noChangeAspect="1"/>
          </p:cNvPicPr>
          <p:nvPr/>
        </p:nvPicPr>
        <p:blipFill>
          <a:blip r:embed="rId2"/>
          <a:stretch>
            <a:fillRect/>
          </a:stretch>
        </p:blipFill>
        <p:spPr>
          <a:xfrm>
            <a:off x="9392008" y="282015"/>
            <a:ext cx="2143125" cy="21431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Ondertitel 3">
            <a:extLst>
              <a:ext uri="{FF2B5EF4-FFF2-40B4-BE49-F238E27FC236}">
                <a16:creationId xmlns:a16="http://schemas.microsoft.com/office/drawing/2014/main" id="{8067D732-D85A-309D-421E-33C662B0B7A7}"/>
              </a:ext>
            </a:extLst>
          </p:cNvPr>
          <p:cNvSpPr txBox="1">
            <a:spLocks/>
          </p:cNvSpPr>
          <p:nvPr/>
        </p:nvSpPr>
        <p:spPr>
          <a:xfrm>
            <a:off x="319944" y="1521583"/>
            <a:ext cx="5580306" cy="996568"/>
          </a:xfrm>
          <a:prstGeom prst="rect">
            <a:avLst/>
          </a:prstGeom>
        </p:spPr>
        <p:txBody>
          <a:bodyPr vert="horz" lIns="91440" tIns="45720" rIns="91440" bIns="45720" rtlCol="0" anchor="t">
            <a:normAutofit/>
          </a:bodyPr>
          <a:lstStyle>
            <a:lvl1pPr marL="0" indent="0" algn="l" defTabSz="914400" rtl="0" eaLnBrk="1" latinLnBrk="0" hangingPunct="1">
              <a:lnSpc>
                <a:spcPct val="70000"/>
              </a:lnSpc>
              <a:spcBef>
                <a:spcPts val="1000"/>
              </a:spcBef>
              <a:buFont typeface="Arial" panose="020B0604020202020204" pitchFamily="34" charset="0"/>
              <a:buNone/>
              <a:defRPr sz="2800" kern="1200">
                <a:solidFill>
                  <a:schemeClr val="bg1"/>
                </a:solidFill>
                <a:latin typeface="Interstate LightCondensed" panose="02000506050000020004"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6">
                    <a:lumMod val="1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6">
                    <a:lumMod val="1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b="1" dirty="0">
                <a:latin typeface="Interstate LightCondensed"/>
              </a:rPr>
              <a:t>SENIOREN</a:t>
            </a:r>
            <a:endParaRPr lang="nl-NL" b="1" dirty="0"/>
          </a:p>
        </p:txBody>
      </p:sp>
    </p:spTree>
    <p:extLst>
      <p:ext uri="{BB962C8B-B14F-4D97-AF65-F5344CB8AC3E}">
        <p14:creationId xmlns:p14="http://schemas.microsoft.com/office/powerpoint/2010/main" val="3973567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FA4ED-B162-5655-4B83-04E9408EDE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C73B46-ED68-9CBB-5DE0-3ADB9212B93D}"/>
              </a:ext>
            </a:extLst>
          </p:cNvPr>
          <p:cNvSpPr>
            <a:spLocks noGrp="1"/>
          </p:cNvSpPr>
          <p:nvPr>
            <p:ph type="title"/>
          </p:nvPr>
        </p:nvSpPr>
        <p:spPr>
          <a:xfrm>
            <a:off x="307849" y="509533"/>
            <a:ext cx="11277600" cy="1325563"/>
          </a:xfrm>
        </p:spPr>
        <p:txBody>
          <a:bodyPr>
            <a:normAutofit fontScale="90000"/>
          </a:bodyPr>
          <a:lstStyle/>
          <a:p>
            <a:r>
              <a:rPr lang="nl-NL" dirty="0"/>
              <a:t>SPEELBEGELEIDERS </a:t>
            </a:r>
            <a:br>
              <a:rPr lang="nl-NL" dirty="0"/>
            </a:br>
            <a:r>
              <a:rPr lang="nl-NL" dirty="0"/>
              <a:t>O9-O10</a:t>
            </a:r>
          </a:p>
        </p:txBody>
      </p:sp>
      <p:sp>
        <p:nvSpPr>
          <p:cNvPr id="3" name="Tijdelijke aanduiding voor inhoud 2">
            <a:extLst>
              <a:ext uri="{FF2B5EF4-FFF2-40B4-BE49-F238E27FC236}">
                <a16:creationId xmlns:a16="http://schemas.microsoft.com/office/drawing/2014/main" id="{2E953705-801B-C8E4-C8FB-9F474D932910}"/>
              </a:ext>
            </a:extLst>
          </p:cNvPr>
          <p:cNvSpPr>
            <a:spLocks noGrp="1"/>
          </p:cNvSpPr>
          <p:nvPr>
            <p:ph idx="1"/>
          </p:nvPr>
        </p:nvSpPr>
        <p:spPr>
          <a:xfrm>
            <a:off x="307848" y="3298420"/>
            <a:ext cx="11492049" cy="3276116"/>
          </a:xfrm>
        </p:spPr>
        <p:txBody>
          <a:bodyPr vert="horz" lIns="91440" tIns="45720" rIns="91440" bIns="45720" rtlCol="0" anchor="t">
            <a:normAutofit/>
          </a:bodyPr>
          <a:lstStyle/>
          <a:p>
            <a:pPr marL="0" indent="0">
              <a:lnSpc>
                <a:spcPct val="120000"/>
              </a:lnSpc>
              <a:buNone/>
            </a:pPr>
            <a:endParaRPr lang="nl-NL">
              <a:latin typeface="Interstate LightCondensed"/>
              <a:ea typeface="Verdana"/>
            </a:endParaRPr>
          </a:p>
          <a:p>
            <a:pPr marL="0" indent="0">
              <a:lnSpc>
                <a:spcPct val="100000"/>
              </a:lnSpc>
              <a:spcAft>
                <a:spcPts val="1800"/>
              </a:spcAft>
              <a:buNone/>
            </a:pPr>
            <a:br>
              <a:rPr lang="en-US"/>
            </a:br>
            <a:endParaRPr lang="en-US"/>
          </a:p>
        </p:txBody>
      </p:sp>
      <p:sp>
        <p:nvSpPr>
          <p:cNvPr id="4" name="Tekstvak 3">
            <a:extLst>
              <a:ext uri="{FF2B5EF4-FFF2-40B4-BE49-F238E27FC236}">
                <a16:creationId xmlns:a16="http://schemas.microsoft.com/office/drawing/2014/main" id="{C8C075E2-C236-7C54-1C94-4A3858FC2236}"/>
              </a:ext>
            </a:extLst>
          </p:cNvPr>
          <p:cNvSpPr txBox="1"/>
          <p:nvPr/>
        </p:nvSpPr>
        <p:spPr>
          <a:xfrm>
            <a:off x="313883" y="2813135"/>
            <a:ext cx="11728214"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ct val="150000"/>
              </a:lnSpc>
            </a:pPr>
            <a:r>
              <a:rPr lang="nl-NL" sz="1900" dirty="0">
                <a:solidFill>
                  <a:schemeClr val="bg1"/>
                </a:solidFill>
              </a:rPr>
              <a:t>O9 -&gt; er is één speelbegeleider welke wordt geleverd door het thuis” spelende team (het als eerst genoemde team in Match Center). Dit wijkt dus niet af van het veld! </a:t>
            </a:r>
            <a:r>
              <a:rPr lang="en-US" sz="1900" dirty="0">
                <a:solidFill>
                  <a:schemeClr val="bg1"/>
                </a:solidFill>
              </a:rPr>
              <a:t>​​</a:t>
            </a:r>
            <a:endParaRPr lang="nl-NL" sz="1900" dirty="0">
              <a:solidFill>
                <a:schemeClr val="bg1"/>
              </a:solidFill>
            </a:endParaRPr>
          </a:p>
          <a:p>
            <a:pPr algn="l" rtl="0">
              <a:lnSpc>
                <a:spcPct val="150000"/>
              </a:lnSpc>
            </a:pPr>
            <a:r>
              <a:rPr lang="nl-NL" sz="1900" dirty="0">
                <a:solidFill>
                  <a:schemeClr val="bg1"/>
                </a:solidFill>
              </a:rPr>
              <a:t>O10 -&gt; de wedstrijd wordt begeleid door twee speelbegeleiders; één van het thuisteam en één van het uit-team. Ook dit is niet anders dan op het veld.</a:t>
            </a:r>
            <a:r>
              <a:rPr lang="en-US" sz="1900" dirty="0">
                <a:solidFill>
                  <a:schemeClr val="bg1"/>
                </a:solidFill>
              </a:rPr>
              <a:t>​​</a:t>
            </a:r>
          </a:p>
          <a:p>
            <a:pPr algn="l" rtl="0">
              <a:lnSpc>
                <a:spcPct val="150000"/>
              </a:lnSpc>
            </a:pPr>
            <a:r>
              <a:rPr lang="nl-NL" sz="1600" dirty="0">
                <a:solidFill>
                  <a:schemeClr val="bg1"/>
                </a:solidFill>
                <a:latin typeface="Interstate LightCondensed"/>
              </a:rPr>
              <a:t>​</a:t>
            </a:r>
          </a:p>
          <a:p>
            <a:pPr>
              <a:lnSpc>
                <a:spcPct val="150000"/>
              </a:lnSpc>
            </a:pPr>
            <a:r>
              <a:rPr lang="nl-NL" sz="1900" dirty="0">
                <a:solidFill>
                  <a:schemeClr val="bg1"/>
                </a:solidFill>
              </a:rPr>
              <a:t>De </a:t>
            </a:r>
            <a:r>
              <a:rPr lang="nl-NL" sz="1900" dirty="0" err="1">
                <a:solidFill>
                  <a:schemeClr val="bg1"/>
                </a:solidFill>
              </a:rPr>
              <a:t>one</a:t>
            </a:r>
            <a:r>
              <a:rPr lang="nl-NL" sz="1900" dirty="0">
                <a:solidFill>
                  <a:schemeClr val="bg1"/>
                </a:solidFill>
              </a:rPr>
              <a:t>-pagers voor de beide leeftijdscategorieën voor de zaal, incl. de rol van de speelbegeleiders​ staan op onze site </a:t>
            </a:r>
            <a:r>
              <a:rPr lang="nl-NL" sz="1900" dirty="0">
                <a:solidFill>
                  <a:schemeClr val="bg1"/>
                </a:solidFill>
                <a:hlinkClick r:id="rId2">
                  <a:extLst>
                    <a:ext uri="{A12FA001-AC4F-418D-AE19-62706E023703}">
                      <ahyp:hlinkClr xmlns:ahyp="http://schemas.microsoft.com/office/drawing/2018/hyperlinkcolor" val="tx"/>
                    </a:ext>
                  </a:extLst>
                </a:hlinkClick>
              </a:rPr>
              <a:t>KNHB.nl</a:t>
            </a:r>
          </a:p>
          <a:p>
            <a:pPr algn="l" rtl="0">
              <a:lnSpc>
                <a:spcPct val="150000"/>
              </a:lnSpc>
            </a:pPr>
            <a:r>
              <a:rPr lang="nl-NL" sz="1900" dirty="0">
                <a:solidFill>
                  <a:schemeClr val="bg1"/>
                </a:solidFill>
              </a:rPr>
              <a:t>​</a:t>
            </a:r>
            <a:r>
              <a:rPr lang="en-US" sz="1900" dirty="0">
                <a:solidFill>
                  <a:schemeClr val="bg1"/>
                </a:solidFill>
              </a:rPr>
              <a:t>​</a:t>
            </a:r>
          </a:p>
          <a:p>
            <a:pPr>
              <a:lnSpc>
                <a:spcPct val="150000"/>
              </a:lnSpc>
            </a:pPr>
            <a:r>
              <a:rPr lang="nl-NL" sz="1900" dirty="0">
                <a:solidFill>
                  <a:schemeClr val="bg1"/>
                </a:solidFill>
              </a:rPr>
              <a:t>Alle jongste jeugd zaalwedstrijden duren 2 x 15 minuten met 3 minuten rust.</a:t>
            </a:r>
            <a:r>
              <a:rPr lang="en-US" sz="1900" dirty="0">
                <a:solidFill>
                  <a:schemeClr val="bg1"/>
                </a:solidFill>
              </a:rPr>
              <a:t>​</a:t>
            </a:r>
          </a:p>
          <a:p>
            <a:pPr algn="ctr"/>
            <a:endParaRPr lang="nl-NL" dirty="0"/>
          </a:p>
        </p:txBody>
      </p:sp>
      <p:pic>
        <p:nvPicPr>
          <p:cNvPr id="6" name="Afbeelding 5" descr="Afbeelding met tekst, schermopname, voetbal, logo&#10;&#10;Door AI gegenereerde inhoud is mogelijk onjuist.">
            <a:extLst>
              <a:ext uri="{FF2B5EF4-FFF2-40B4-BE49-F238E27FC236}">
                <a16:creationId xmlns:a16="http://schemas.microsoft.com/office/drawing/2014/main" id="{1DADD5BF-3A0F-8152-5516-997F53D27BF0}"/>
              </a:ext>
            </a:extLst>
          </p:cNvPr>
          <p:cNvPicPr>
            <a:picLocks noChangeAspect="1"/>
          </p:cNvPicPr>
          <p:nvPr/>
        </p:nvPicPr>
        <p:blipFill>
          <a:blip r:embed="rId3"/>
          <a:stretch>
            <a:fillRect/>
          </a:stretch>
        </p:blipFill>
        <p:spPr>
          <a:xfrm>
            <a:off x="7138832" y="275210"/>
            <a:ext cx="4422566" cy="17855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610308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9D1EA-857D-5EA9-70C1-5648693426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3678CA5-9EF2-FC4E-AED1-7BC0053D2ED9}"/>
              </a:ext>
            </a:extLst>
          </p:cNvPr>
          <p:cNvSpPr>
            <a:spLocks noGrp="1"/>
          </p:cNvSpPr>
          <p:nvPr>
            <p:ph type="title"/>
          </p:nvPr>
        </p:nvSpPr>
        <p:spPr>
          <a:xfrm>
            <a:off x="307848" y="456894"/>
            <a:ext cx="10515600" cy="1325563"/>
          </a:xfrm>
        </p:spPr>
        <p:txBody>
          <a:bodyPr anchor="ctr">
            <a:normAutofit/>
          </a:bodyPr>
          <a:lstStyle/>
          <a:p>
            <a:r>
              <a:rPr lang="nl-NL" dirty="0"/>
              <a:t>MAKEDEL TOERNOOI O8</a:t>
            </a:r>
          </a:p>
        </p:txBody>
      </p:sp>
      <p:pic>
        <p:nvPicPr>
          <p:cNvPr id="6" name="Afbeelding 5" descr="Afbeelding met schoeisel, persoon, tekst, schermopname&#10;&#10;Door AI gegenereerde inhoud is mogelijk onjuist.">
            <a:extLst>
              <a:ext uri="{FF2B5EF4-FFF2-40B4-BE49-F238E27FC236}">
                <a16:creationId xmlns:a16="http://schemas.microsoft.com/office/drawing/2014/main" id="{02C427A0-AF7B-4DE9-2101-18D8E9E9F491}"/>
              </a:ext>
            </a:extLst>
          </p:cNvPr>
          <p:cNvPicPr>
            <a:picLocks noChangeAspect="1"/>
          </p:cNvPicPr>
          <p:nvPr/>
        </p:nvPicPr>
        <p:blipFill>
          <a:blip r:embed="rId3"/>
          <a:stretch>
            <a:fillRect/>
          </a:stretch>
        </p:blipFill>
        <p:spPr>
          <a:xfrm>
            <a:off x="307849" y="1566282"/>
            <a:ext cx="9475138" cy="3099504"/>
          </a:xfrm>
          <a:prstGeom prst="rect">
            <a:avLst/>
          </a:prstGeom>
          <a:noFill/>
        </p:spPr>
      </p:pic>
      <p:sp>
        <p:nvSpPr>
          <p:cNvPr id="3" name="Tijdelijke aanduiding voor inhoud 2">
            <a:extLst>
              <a:ext uri="{FF2B5EF4-FFF2-40B4-BE49-F238E27FC236}">
                <a16:creationId xmlns:a16="http://schemas.microsoft.com/office/drawing/2014/main" id="{64E034E9-64A8-8735-DCF2-FD82CD442DCA}"/>
              </a:ext>
            </a:extLst>
          </p:cNvPr>
          <p:cNvSpPr>
            <a:spLocks noGrp="1"/>
          </p:cNvSpPr>
          <p:nvPr>
            <p:ph type="subTitle" idx="10"/>
          </p:nvPr>
        </p:nvSpPr>
        <p:spPr>
          <a:xfrm>
            <a:off x="307848" y="1785648"/>
            <a:ext cx="10326624" cy="919590"/>
          </a:xfrm>
        </p:spPr>
        <p:txBody>
          <a:bodyPr vert="horz" lIns="91440" tIns="45720" rIns="91440" bIns="45720" rtlCol="0">
            <a:normAutofit/>
          </a:bodyPr>
          <a:lstStyle/>
          <a:p>
            <a:pPr marL="0" indent="0">
              <a:buNone/>
            </a:pPr>
            <a:endParaRPr lang="nl-NL" sz="2000"/>
          </a:p>
          <a:p>
            <a:pPr marL="0" indent="0">
              <a:spcAft>
                <a:spcPts val="1800"/>
              </a:spcAft>
              <a:buNone/>
            </a:pPr>
            <a:br>
              <a:rPr lang="en-US" sz="2000"/>
            </a:br>
            <a:endParaRPr lang="en-US" sz="2000"/>
          </a:p>
        </p:txBody>
      </p:sp>
      <p:pic>
        <p:nvPicPr>
          <p:cNvPr id="7" name="Afbeelding 6" descr="Afbeelding met tekst, Lettertype, schermopname&#10;&#10;Door AI gegenereerde inhoud is mogelijk onjuist.">
            <a:extLst>
              <a:ext uri="{FF2B5EF4-FFF2-40B4-BE49-F238E27FC236}">
                <a16:creationId xmlns:a16="http://schemas.microsoft.com/office/drawing/2014/main" id="{76F072EB-F1FB-E1EA-C437-C8D900CDEB86}"/>
              </a:ext>
            </a:extLst>
          </p:cNvPr>
          <p:cNvPicPr>
            <a:picLocks noChangeAspect="1"/>
          </p:cNvPicPr>
          <p:nvPr/>
        </p:nvPicPr>
        <p:blipFill>
          <a:blip r:embed="rId4"/>
          <a:stretch>
            <a:fillRect/>
          </a:stretch>
        </p:blipFill>
        <p:spPr>
          <a:xfrm>
            <a:off x="2632885" y="5291718"/>
            <a:ext cx="5457825" cy="619125"/>
          </a:xfrm>
          <a:prstGeom prst="rect">
            <a:avLst/>
          </a:prstGeom>
        </p:spPr>
      </p:pic>
    </p:spTree>
    <p:extLst>
      <p:ext uri="{BB962C8B-B14F-4D97-AF65-F5344CB8AC3E}">
        <p14:creationId xmlns:p14="http://schemas.microsoft.com/office/powerpoint/2010/main" val="2453368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CC3E4-4413-3D24-2A18-DD1483C999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A44CC7D-08E6-00AA-7A18-203124F2CC46}"/>
              </a:ext>
            </a:extLst>
          </p:cNvPr>
          <p:cNvSpPr>
            <a:spLocks noGrp="1"/>
          </p:cNvSpPr>
          <p:nvPr>
            <p:ph type="title"/>
          </p:nvPr>
        </p:nvSpPr>
        <p:spPr>
          <a:xfrm>
            <a:off x="307848" y="319089"/>
            <a:ext cx="10515600" cy="1159444"/>
          </a:xfrm>
        </p:spPr>
        <p:txBody>
          <a:bodyPr vert="horz" lIns="91440" tIns="45720" rIns="91440" bIns="45720" rtlCol="0" anchor="ctr">
            <a:normAutofit/>
          </a:bodyPr>
          <a:lstStyle/>
          <a:p>
            <a:r>
              <a:rPr lang="nl-NL" kern="1200"/>
              <a:t>TUCHTZAKEN</a:t>
            </a:r>
          </a:p>
        </p:txBody>
      </p:sp>
      <p:sp>
        <p:nvSpPr>
          <p:cNvPr id="3" name="Tijdelijke aanduiding voor inhoud 2">
            <a:extLst>
              <a:ext uri="{FF2B5EF4-FFF2-40B4-BE49-F238E27FC236}">
                <a16:creationId xmlns:a16="http://schemas.microsoft.com/office/drawing/2014/main" id="{99A34007-7E41-AB0F-BA7E-60ADC2C26C23}"/>
              </a:ext>
            </a:extLst>
          </p:cNvPr>
          <p:cNvSpPr>
            <a:spLocks noGrp="1"/>
          </p:cNvSpPr>
          <p:nvPr>
            <p:ph type="subTitle" idx="10"/>
          </p:nvPr>
        </p:nvSpPr>
        <p:spPr>
          <a:xfrm>
            <a:off x="307848" y="1163494"/>
            <a:ext cx="9007564" cy="919590"/>
          </a:xfrm>
        </p:spPr>
        <p:txBody>
          <a:bodyPr vert="horz" lIns="91440" tIns="45720" rIns="91440" bIns="45720" rtlCol="0">
            <a:normAutofit/>
          </a:bodyPr>
          <a:lstStyle/>
          <a:p>
            <a:endParaRPr lang="nl-NL" b="1" u="sng" kern="1200"/>
          </a:p>
          <a:p>
            <a:endParaRPr lang="nl-NL" kern="1200"/>
          </a:p>
        </p:txBody>
      </p:sp>
      <p:graphicFrame>
        <p:nvGraphicFramePr>
          <p:cNvPr id="8" name="Tekstvak 3">
            <a:extLst>
              <a:ext uri="{FF2B5EF4-FFF2-40B4-BE49-F238E27FC236}">
                <a16:creationId xmlns:a16="http://schemas.microsoft.com/office/drawing/2014/main" id="{3501D8C5-50B2-C528-C320-0040C2E5B5C4}"/>
              </a:ext>
            </a:extLst>
          </p:cNvPr>
          <p:cNvGraphicFramePr/>
          <p:nvPr>
            <p:extLst>
              <p:ext uri="{D42A27DB-BD31-4B8C-83A1-F6EECF244321}">
                <p14:modId xmlns:p14="http://schemas.microsoft.com/office/powerpoint/2010/main" val="3262365146"/>
              </p:ext>
            </p:extLst>
          </p:nvPr>
        </p:nvGraphicFramePr>
        <p:xfrm>
          <a:off x="307848" y="1326029"/>
          <a:ext cx="11539927" cy="4725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5444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9E576-F5DE-DDFF-011F-8581C735E832}"/>
              </a:ext>
            </a:extLst>
          </p:cNvPr>
          <p:cNvSpPr>
            <a:spLocks noGrp="1"/>
          </p:cNvSpPr>
          <p:nvPr>
            <p:ph type="ctrTitle"/>
          </p:nvPr>
        </p:nvSpPr>
        <p:spPr>
          <a:xfrm>
            <a:off x="5732044" y="688197"/>
            <a:ext cx="6143523" cy="1018861"/>
          </a:xfrm>
        </p:spPr>
        <p:txBody>
          <a:bodyPr/>
          <a:lstStyle/>
          <a:p>
            <a:r>
              <a:rPr lang="nl-NL"/>
              <a:t>AGENDA</a:t>
            </a:r>
          </a:p>
        </p:txBody>
      </p:sp>
      <p:sp>
        <p:nvSpPr>
          <p:cNvPr id="3" name="Ondertitel 2">
            <a:extLst>
              <a:ext uri="{FF2B5EF4-FFF2-40B4-BE49-F238E27FC236}">
                <a16:creationId xmlns:a16="http://schemas.microsoft.com/office/drawing/2014/main" id="{05F89AEC-6666-4DE9-76F9-5C1340F8B82B}"/>
              </a:ext>
            </a:extLst>
          </p:cNvPr>
          <p:cNvSpPr>
            <a:spLocks noGrp="1"/>
          </p:cNvSpPr>
          <p:nvPr>
            <p:ph type="subTitle" idx="1"/>
          </p:nvPr>
        </p:nvSpPr>
        <p:spPr>
          <a:xfrm>
            <a:off x="5732044" y="1984669"/>
            <a:ext cx="4444482" cy="4785358"/>
          </a:xfrm>
        </p:spPr>
        <p:txBody>
          <a:bodyPr vert="horz" lIns="91440" tIns="45720" rIns="91440" bIns="45720" rtlCol="0" anchor="t">
            <a:normAutofit/>
          </a:bodyPr>
          <a:lstStyle/>
          <a:p>
            <a:pPr>
              <a:lnSpc>
                <a:spcPct val="110000"/>
              </a:lnSpc>
            </a:pPr>
            <a:r>
              <a:rPr lang="nl-NL" sz="1800" dirty="0">
                <a:latin typeface="Interstate LightCondensed"/>
              </a:rPr>
              <a:t>1. OPENING </a:t>
            </a:r>
            <a:br>
              <a:rPr lang="nl-NL" sz="1800" dirty="0"/>
            </a:br>
            <a:endParaRPr lang="nl-NL" sz="1800"/>
          </a:p>
          <a:p>
            <a:pPr>
              <a:lnSpc>
                <a:spcPct val="110000"/>
              </a:lnSpc>
            </a:pPr>
            <a:r>
              <a:rPr lang="nl-NL" sz="1800" dirty="0">
                <a:latin typeface="Interstate LightCondensed"/>
              </a:rPr>
              <a:t>2. ALGEMEEN </a:t>
            </a:r>
            <a:br>
              <a:rPr lang="nl-NL" sz="1800" dirty="0"/>
            </a:br>
            <a:endParaRPr lang="nl-NL" sz="1800"/>
          </a:p>
          <a:p>
            <a:pPr>
              <a:lnSpc>
                <a:spcPct val="110000"/>
              </a:lnSpc>
            </a:pPr>
            <a:r>
              <a:rPr lang="nl-NL" sz="1800" dirty="0">
                <a:latin typeface="Interstate LightCondensed"/>
              </a:rPr>
              <a:t>3. ARBITRAGE &amp; TUCHT</a:t>
            </a:r>
            <a:endParaRPr lang="nl-NL" sz="1800" dirty="0"/>
          </a:p>
          <a:p>
            <a:pPr>
              <a:lnSpc>
                <a:spcPct val="110000"/>
              </a:lnSpc>
            </a:pPr>
            <a:endParaRPr lang="nl-NL" sz="1800">
              <a:highlight>
                <a:srgbClr val="3C82EB"/>
              </a:highlight>
            </a:endParaRPr>
          </a:p>
          <a:p>
            <a:pPr>
              <a:lnSpc>
                <a:spcPct val="110000"/>
              </a:lnSpc>
            </a:pPr>
            <a:r>
              <a:rPr lang="nl-NL" sz="1800" dirty="0">
                <a:latin typeface="Interstate LightCondensed"/>
              </a:rPr>
              <a:t>4. OVERIG</a:t>
            </a:r>
          </a:p>
          <a:p>
            <a:pPr>
              <a:lnSpc>
                <a:spcPct val="110000"/>
              </a:lnSpc>
            </a:pPr>
            <a:endParaRPr lang="nl-NL" sz="1800"/>
          </a:p>
          <a:p>
            <a:pPr>
              <a:lnSpc>
                <a:spcPct val="110000"/>
              </a:lnSpc>
            </a:pPr>
            <a:r>
              <a:rPr lang="nl-NL" sz="1800" dirty="0">
                <a:latin typeface="Interstate LightCondensed"/>
              </a:rPr>
              <a:t>5. RONDVRAAG</a:t>
            </a:r>
          </a:p>
          <a:p>
            <a:endParaRPr lang="nl-NL"/>
          </a:p>
          <a:p>
            <a:r>
              <a:rPr lang="nl-NL" dirty="0">
                <a:latin typeface="Interstate LightCondensed"/>
              </a:rPr>
              <a:t> </a:t>
            </a:r>
          </a:p>
        </p:txBody>
      </p:sp>
      <p:pic>
        <p:nvPicPr>
          <p:cNvPr id="5" name="Tijdelijke aanduiding voor afbeelding 4" descr="Afbeelding met persoon, blauw, overdekt&#10;&#10;Door AI gegenereerde inhoud is mogelijk onjuist.">
            <a:extLst>
              <a:ext uri="{FF2B5EF4-FFF2-40B4-BE49-F238E27FC236}">
                <a16:creationId xmlns:a16="http://schemas.microsoft.com/office/drawing/2014/main" id="{40F4B0F3-0284-2D8C-8CCB-0EA9C8C04317}"/>
              </a:ext>
            </a:extLst>
          </p:cNvPr>
          <p:cNvPicPr>
            <a:picLocks noGrp="1" noChangeAspect="1"/>
          </p:cNvPicPr>
          <p:nvPr>
            <p:ph type="pic" idx="10"/>
          </p:nvPr>
        </p:nvPicPr>
        <p:blipFill>
          <a:blip r:embed="rId2"/>
          <a:srcRect t="8856" b="8856"/>
          <a:stretch>
            <a:fillRect/>
          </a:stretch>
        </p:blipFill>
        <p:spPr>
          <a:xfrm>
            <a:off x="0" y="49967"/>
            <a:ext cx="5485307" cy="6770558"/>
          </a:xfrm>
          <a:prstGeom prst="rect">
            <a:avLst/>
          </a:prstGeom>
          <a:ln>
            <a:noFill/>
          </a:ln>
          <a:effectLst>
            <a:softEdge rad="112500"/>
          </a:effectLst>
        </p:spPr>
      </p:pic>
    </p:spTree>
    <p:extLst>
      <p:ext uri="{BB962C8B-B14F-4D97-AF65-F5344CB8AC3E}">
        <p14:creationId xmlns:p14="http://schemas.microsoft.com/office/powerpoint/2010/main" val="1822121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69503-AA6C-09A0-0DC3-620FF818BFAD}"/>
              </a:ext>
            </a:extLst>
          </p:cNvPr>
          <p:cNvSpPr>
            <a:spLocks noGrp="1"/>
          </p:cNvSpPr>
          <p:nvPr>
            <p:ph type="title"/>
          </p:nvPr>
        </p:nvSpPr>
        <p:spPr>
          <a:xfrm>
            <a:off x="307848" y="319089"/>
            <a:ext cx="10515600" cy="1159444"/>
          </a:xfrm>
        </p:spPr>
        <p:txBody>
          <a:bodyPr vert="horz" lIns="91440" tIns="45720" rIns="91440" bIns="45720" rtlCol="0" anchor="ctr">
            <a:normAutofit/>
          </a:bodyPr>
          <a:lstStyle/>
          <a:p>
            <a:r>
              <a:rPr lang="nl-NL" kern="1200"/>
              <a:t>TUCHTZAKEN</a:t>
            </a:r>
          </a:p>
        </p:txBody>
      </p:sp>
      <p:sp>
        <p:nvSpPr>
          <p:cNvPr id="3" name="Tijdelijke aanduiding voor inhoud 2">
            <a:extLst>
              <a:ext uri="{FF2B5EF4-FFF2-40B4-BE49-F238E27FC236}">
                <a16:creationId xmlns:a16="http://schemas.microsoft.com/office/drawing/2014/main" id="{29F26579-94A9-423F-B1F1-13747592D0DC}"/>
              </a:ext>
            </a:extLst>
          </p:cNvPr>
          <p:cNvSpPr>
            <a:spLocks noGrp="1"/>
          </p:cNvSpPr>
          <p:nvPr>
            <p:ph type="subTitle" idx="10"/>
          </p:nvPr>
        </p:nvSpPr>
        <p:spPr>
          <a:xfrm>
            <a:off x="307848" y="1163494"/>
            <a:ext cx="9007564" cy="919590"/>
          </a:xfrm>
        </p:spPr>
        <p:txBody>
          <a:bodyPr vert="horz" lIns="91440" tIns="45720" rIns="91440" bIns="45720" rtlCol="0">
            <a:normAutofit/>
          </a:bodyPr>
          <a:lstStyle/>
          <a:p>
            <a:endParaRPr lang="nl-NL" b="1" u="sng" kern="1200"/>
          </a:p>
          <a:p>
            <a:endParaRPr lang="nl-NL" kern="1200"/>
          </a:p>
        </p:txBody>
      </p:sp>
      <p:graphicFrame>
        <p:nvGraphicFramePr>
          <p:cNvPr id="8" name="Tekstvak 3">
            <a:extLst>
              <a:ext uri="{FF2B5EF4-FFF2-40B4-BE49-F238E27FC236}">
                <a16:creationId xmlns:a16="http://schemas.microsoft.com/office/drawing/2014/main" id="{1237A7B8-73B1-6B16-088F-907AB2778817}"/>
              </a:ext>
            </a:extLst>
          </p:cNvPr>
          <p:cNvGraphicFramePr/>
          <p:nvPr>
            <p:extLst>
              <p:ext uri="{D42A27DB-BD31-4B8C-83A1-F6EECF244321}">
                <p14:modId xmlns:p14="http://schemas.microsoft.com/office/powerpoint/2010/main" val="989869108"/>
              </p:ext>
            </p:extLst>
          </p:nvPr>
        </p:nvGraphicFramePr>
        <p:xfrm>
          <a:off x="307848" y="1326029"/>
          <a:ext cx="11539927" cy="4725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7779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sportuitrusting, bal, tennisbal, Sport&#10;&#10;Door AI gegenereerde inhoud is mogelijk onjuist.">
            <a:extLst>
              <a:ext uri="{FF2B5EF4-FFF2-40B4-BE49-F238E27FC236}">
                <a16:creationId xmlns:a16="http://schemas.microsoft.com/office/drawing/2014/main" id="{00EB6AE2-D45B-5475-FD56-C56B1A9A2C33}"/>
              </a:ext>
            </a:extLst>
          </p:cNvPr>
          <p:cNvPicPr>
            <a:picLocks noGrp="1" noChangeAspect="1"/>
          </p:cNvPicPr>
          <p:nvPr>
            <p:ph type="pic" idx="10"/>
          </p:nvPr>
        </p:nvPicPr>
        <p:blipFill>
          <a:blip r:embed="rId2"/>
          <a:srcRect l="24256" r="21239" b="-2"/>
          <a:stretch>
            <a:fillRect/>
          </a:stretch>
        </p:blipFill>
        <p:spPr>
          <a:xfrm>
            <a:off x="8189843" y="372449"/>
            <a:ext cx="3641039" cy="6166462"/>
          </a:xfrm>
          <a:prstGeom prst="rect">
            <a:avLst/>
          </a:prstGeom>
          <a:ln>
            <a:noFill/>
          </a:ln>
          <a:effectLst>
            <a:softEdge rad="112500"/>
          </a:effectLst>
        </p:spPr>
      </p:pic>
      <p:sp>
        <p:nvSpPr>
          <p:cNvPr id="2" name="Titel 1">
            <a:extLst>
              <a:ext uri="{FF2B5EF4-FFF2-40B4-BE49-F238E27FC236}">
                <a16:creationId xmlns:a16="http://schemas.microsoft.com/office/drawing/2014/main" id="{D6717D41-9E1A-ACFF-5DEC-7AF041FC1D2C}"/>
              </a:ext>
            </a:extLst>
          </p:cNvPr>
          <p:cNvSpPr>
            <a:spLocks noGrp="1"/>
          </p:cNvSpPr>
          <p:nvPr>
            <p:ph type="title"/>
          </p:nvPr>
        </p:nvSpPr>
        <p:spPr>
          <a:xfrm>
            <a:off x="307848" y="254518"/>
            <a:ext cx="7873833" cy="1400513"/>
          </a:xfrm>
        </p:spPr>
        <p:txBody>
          <a:bodyPr anchor="ctr">
            <a:normAutofit/>
          </a:bodyPr>
          <a:lstStyle/>
          <a:p>
            <a:r>
              <a:rPr lang="nl-NL" sz="5600"/>
              <a:t>SPELERS- &amp; TEAMLIJSTEN</a:t>
            </a:r>
          </a:p>
        </p:txBody>
      </p:sp>
      <p:sp>
        <p:nvSpPr>
          <p:cNvPr id="4" name="Tijdelijke aanduiding voor inhoud 3">
            <a:extLst>
              <a:ext uri="{FF2B5EF4-FFF2-40B4-BE49-F238E27FC236}">
                <a16:creationId xmlns:a16="http://schemas.microsoft.com/office/drawing/2014/main" id="{30DD0B85-73C6-56B3-3939-8066F92F1A94}"/>
              </a:ext>
            </a:extLst>
          </p:cNvPr>
          <p:cNvSpPr>
            <a:spLocks noGrp="1"/>
          </p:cNvSpPr>
          <p:nvPr>
            <p:ph idx="1"/>
          </p:nvPr>
        </p:nvSpPr>
        <p:spPr>
          <a:xfrm>
            <a:off x="307848" y="1363505"/>
            <a:ext cx="7713237" cy="5500192"/>
          </a:xfrm>
        </p:spPr>
        <p:txBody>
          <a:bodyPr vert="horz" lIns="91440" tIns="45720" rIns="91440" bIns="45720" rtlCol="0" anchor="t">
            <a:normAutofit/>
          </a:bodyPr>
          <a:lstStyle/>
          <a:p>
            <a:pPr>
              <a:lnSpc>
                <a:spcPct val="150000"/>
              </a:lnSpc>
            </a:pPr>
            <a:r>
              <a:rPr lang="nl-NL" sz="1600" dirty="0">
                <a:latin typeface="Interstate LightCondensed"/>
              </a:rPr>
              <a:t>Voor Standaardteams (H1/D1) uitkomend in de Topklasse moet de spelerslijst uiterlij</a:t>
            </a:r>
            <a:r>
              <a:rPr lang="nl-NL" sz="1600" dirty="0">
                <a:solidFill>
                  <a:srgbClr val="000000"/>
                </a:solidFill>
                <a:latin typeface="Interstate LightCondensed"/>
              </a:rPr>
              <a:t>k </a:t>
            </a:r>
            <a:r>
              <a:rPr lang="nl-NL" sz="1600" b="1" dirty="0">
                <a:solidFill>
                  <a:srgbClr val="000000"/>
                </a:solidFill>
                <a:latin typeface="Interstate LightCondensed"/>
              </a:rPr>
              <a:t>woensdag 3 december 2025</a:t>
            </a:r>
            <a:r>
              <a:rPr lang="nl-NL" sz="1600" dirty="0">
                <a:solidFill>
                  <a:srgbClr val="000000"/>
                </a:solidFill>
                <a:latin typeface="Interstate LightCondensed"/>
              </a:rPr>
              <a:t>  en d</a:t>
            </a:r>
            <a:r>
              <a:rPr lang="nl-NL" sz="1600" dirty="0">
                <a:latin typeface="Interstate LightCondensed"/>
              </a:rPr>
              <a:t>e Hoofdklasse dient </a:t>
            </a:r>
            <a:r>
              <a:rPr lang="nl-NL" sz="1600" dirty="0" err="1">
                <a:latin typeface="Interstate LightCondensed"/>
              </a:rPr>
              <a:t>uitelijk</a:t>
            </a:r>
            <a:r>
              <a:rPr lang="nl-NL" sz="1600" dirty="0">
                <a:latin typeface="Interstate LightCondensed"/>
              </a:rPr>
              <a:t> </a:t>
            </a:r>
            <a:r>
              <a:rPr lang="nl-NL" sz="1600" b="1" dirty="0">
                <a:latin typeface="Interstate LightCondensed"/>
              </a:rPr>
              <a:t>woensdag 10 december 2025 </a:t>
            </a:r>
            <a:r>
              <a:rPr lang="nl-NL" sz="1600" dirty="0">
                <a:latin typeface="Interstate LightCondensed"/>
              </a:rPr>
              <a:t>te worden ingeleverd via </a:t>
            </a:r>
            <a:r>
              <a:rPr lang="nl-NL" sz="1600" dirty="0" err="1">
                <a:latin typeface="Interstate LightCondensed"/>
              </a:rPr>
              <a:t>HockeyWeerelt</a:t>
            </a:r>
            <a:r>
              <a:rPr lang="nl-NL" sz="1600" dirty="0">
                <a:latin typeface="Interstate LightCondensed"/>
              </a:rPr>
              <a:t>.</a:t>
            </a:r>
          </a:p>
          <a:p>
            <a:pPr>
              <a:lnSpc>
                <a:spcPct val="150000"/>
              </a:lnSpc>
            </a:pPr>
            <a:r>
              <a:rPr lang="nl-NL" sz="1600" dirty="0">
                <a:latin typeface="Interstate LightCondensed"/>
              </a:rPr>
              <a:t>Eerder </a:t>
            </a:r>
            <a:r>
              <a:rPr lang="nl-NL" sz="1600" dirty="0" err="1">
                <a:latin typeface="Interstate LightCondensed"/>
              </a:rPr>
              <a:t>inlevereen</a:t>
            </a:r>
            <a:r>
              <a:rPr lang="nl-NL" sz="1600" dirty="0">
                <a:latin typeface="Interstate LightCondensed"/>
              </a:rPr>
              <a:t> geeft ons de mogelijkheid een eerste controle te kunnen uitvoeren en jullie nog tijdig kunnen wijzen op eventuele fouten.</a:t>
            </a:r>
          </a:p>
          <a:p>
            <a:pPr>
              <a:lnSpc>
                <a:spcPct val="150000"/>
              </a:lnSpc>
            </a:pPr>
            <a:r>
              <a:rPr lang="nl-NL" sz="1600" dirty="0">
                <a:latin typeface="Interstate LightCondensed"/>
              </a:rPr>
              <a:t>Overige teamlijsten moeten op de vrijdag dd. 5 december, voor de start van de competitie op de juiste manier in LISA/AU staan. De lijst van dat moment geldt voor de speelgerechtigdheid voor de rest van het zaalseizoen.</a:t>
            </a:r>
          </a:p>
          <a:p>
            <a:pPr>
              <a:lnSpc>
                <a:spcPct val="150000"/>
              </a:lnSpc>
            </a:pPr>
            <a:r>
              <a:rPr lang="nl-NL" sz="1600" dirty="0">
                <a:latin typeface="Interstate LightCondensed"/>
              </a:rPr>
              <a:t>Later nog iemand toevoegen? Meld dit bij de competitieleiding! </a:t>
            </a:r>
          </a:p>
        </p:txBody>
      </p:sp>
      <p:sp>
        <p:nvSpPr>
          <p:cNvPr id="3" name="Ondertitel 2">
            <a:extLst>
              <a:ext uri="{FF2B5EF4-FFF2-40B4-BE49-F238E27FC236}">
                <a16:creationId xmlns:a16="http://schemas.microsoft.com/office/drawing/2014/main" id="{643ECAF3-00B7-35F6-8E0F-4F71CEF87E19}"/>
              </a:ext>
            </a:extLst>
          </p:cNvPr>
          <p:cNvSpPr>
            <a:spLocks noGrp="1"/>
          </p:cNvSpPr>
          <p:nvPr>
            <p:ph type="subTitle" idx="11"/>
          </p:nvPr>
        </p:nvSpPr>
        <p:spPr>
          <a:xfrm>
            <a:off x="307848" y="1221854"/>
            <a:ext cx="7711440" cy="919590"/>
          </a:xfrm>
        </p:spPr>
        <p:txBody>
          <a:bodyPr vert="horz" lIns="91440" tIns="45720" rIns="91440" bIns="45720" rtlCol="0">
            <a:normAutofit/>
          </a:bodyPr>
          <a:lstStyle/>
          <a:p>
            <a:pPr marL="0" indent="0" rtl="0" eaLnBrk="1" latinLnBrk="0" hangingPunct="1">
              <a:spcBef>
                <a:spcPts val="1000"/>
              </a:spcBef>
              <a:buNone/>
            </a:pPr>
            <a:endParaRPr lang="nl-NL" sz="1300">
              <a:effectLst/>
            </a:endParaRPr>
          </a:p>
          <a:p>
            <a:pPr marL="0" indent="0" rtl="0" eaLnBrk="1" latinLnBrk="0" hangingPunct="1">
              <a:spcBef>
                <a:spcPts val="1000"/>
              </a:spcBef>
              <a:buNone/>
            </a:pPr>
            <a:endParaRPr lang="nl-NL" sz="1300" b="1">
              <a:effectLst/>
            </a:endParaRPr>
          </a:p>
          <a:p>
            <a:pPr marL="0" indent="0">
              <a:buNone/>
            </a:pPr>
            <a:br>
              <a:rPr lang="nl-NL" sz="1300">
                <a:effectLst/>
              </a:rPr>
            </a:br>
            <a:endParaRPr lang="nl-NL" sz="1300"/>
          </a:p>
        </p:txBody>
      </p:sp>
    </p:spTree>
    <p:extLst>
      <p:ext uri="{BB962C8B-B14F-4D97-AF65-F5344CB8AC3E}">
        <p14:creationId xmlns:p14="http://schemas.microsoft.com/office/powerpoint/2010/main" val="1295877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hockey, persoon, schoeisel, tennis&#10;&#10;Door AI gegenereerde inhoud is mogelijk onjuist.">
            <a:extLst>
              <a:ext uri="{FF2B5EF4-FFF2-40B4-BE49-F238E27FC236}">
                <a16:creationId xmlns:a16="http://schemas.microsoft.com/office/drawing/2014/main" id="{7D0FC6C0-7232-449F-B2AB-2D9F6F0A573F}"/>
              </a:ext>
            </a:extLst>
          </p:cNvPr>
          <p:cNvPicPr>
            <a:picLocks noGrp="1" noChangeAspect="1"/>
          </p:cNvPicPr>
          <p:nvPr>
            <p:ph type="pic" idx="10"/>
          </p:nvPr>
        </p:nvPicPr>
        <p:blipFill>
          <a:blip r:embed="rId2"/>
          <a:srcRect l="34188" r="34188"/>
          <a:stretch/>
        </p:blipFill>
        <p:spPr>
          <a:prstGeom prst="rect">
            <a:avLst/>
          </a:prstGeom>
          <a:ln>
            <a:noFill/>
          </a:ln>
          <a:effectLst>
            <a:softEdge rad="112500"/>
          </a:effectLst>
        </p:spPr>
      </p:pic>
      <p:sp>
        <p:nvSpPr>
          <p:cNvPr id="2" name="Titel 1">
            <a:extLst>
              <a:ext uri="{FF2B5EF4-FFF2-40B4-BE49-F238E27FC236}">
                <a16:creationId xmlns:a16="http://schemas.microsoft.com/office/drawing/2014/main" id="{105BBFD5-3318-7BCE-B650-CDFD604B4DAD}"/>
              </a:ext>
            </a:extLst>
          </p:cNvPr>
          <p:cNvSpPr>
            <a:spLocks noGrp="1"/>
          </p:cNvSpPr>
          <p:nvPr>
            <p:ph type="title"/>
          </p:nvPr>
        </p:nvSpPr>
        <p:spPr/>
        <p:txBody>
          <a:bodyPr>
            <a:normAutofit fontScale="90000"/>
          </a:bodyPr>
          <a:lstStyle/>
          <a:p>
            <a:r>
              <a:rPr lang="nl-NL" dirty="0"/>
              <a:t>ZAALHOCKEYEN BIJ EEN </a:t>
            </a:r>
            <a:br>
              <a:rPr lang="nl-NL" dirty="0"/>
            </a:br>
            <a:r>
              <a:rPr lang="nl-NL" dirty="0"/>
              <a:t>ANDERE VERENIGING</a:t>
            </a:r>
          </a:p>
        </p:txBody>
      </p:sp>
      <p:sp>
        <p:nvSpPr>
          <p:cNvPr id="3" name="Tijdelijke aanduiding voor inhoud 2">
            <a:extLst>
              <a:ext uri="{FF2B5EF4-FFF2-40B4-BE49-F238E27FC236}">
                <a16:creationId xmlns:a16="http://schemas.microsoft.com/office/drawing/2014/main" id="{2E7432B2-3D6B-418A-D782-C8B66C786684}"/>
              </a:ext>
            </a:extLst>
          </p:cNvPr>
          <p:cNvSpPr>
            <a:spLocks noGrp="1"/>
          </p:cNvSpPr>
          <p:nvPr>
            <p:ph idx="1"/>
          </p:nvPr>
        </p:nvSpPr>
        <p:spPr>
          <a:xfrm>
            <a:off x="296962" y="2448150"/>
            <a:ext cx="7638288" cy="3851275"/>
          </a:xfrm>
        </p:spPr>
        <p:txBody>
          <a:bodyPr vert="horz" lIns="91440" tIns="45720" rIns="91440" bIns="45720" rtlCol="0" anchor="t">
            <a:normAutofit/>
          </a:bodyPr>
          <a:lstStyle/>
          <a:p>
            <a:pPr marL="0" indent="0">
              <a:buNone/>
            </a:pPr>
            <a:endParaRPr lang="nl-NL" dirty="0">
              <a:latin typeface="Interstate LightCondensed"/>
            </a:endParaRPr>
          </a:p>
          <a:p>
            <a:pPr marL="0" indent="0">
              <a:buNone/>
            </a:pPr>
            <a:endParaRPr lang="nl-NL" sz="1900" dirty="0">
              <a:latin typeface="Interstate LightCondensed" panose="02000506050000020004" pitchFamily="50" charset="0"/>
            </a:endParaRPr>
          </a:p>
          <a:p>
            <a:endParaRPr lang="nl-NL" dirty="0"/>
          </a:p>
        </p:txBody>
      </p:sp>
      <p:sp>
        <p:nvSpPr>
          <p:cNvPr id="4" name="Ondertitel 3">
            <a:extLst>
              <a:ext uri="{FF2B5EF4-FFF2-40B4-BE49-F238E27FC236}">
                <a16:creationId xmlns:a16="http://schemas.microsoft.com/office/drawing/2014/main" id="{E9632D27-7D8E-8B7F-01F1-030A275C3C47}"/>
              </a:ext>
            </a:extLst>
          </p:cNvPr>
          <p:cNvSpPr>
            <a:spLocks noGrp="1"/>
          </p:cNvSpPr>
          <p:nvPr>
            <p:ph type="subTitle" idx="11"/>
          </p:nvPr>
        </p:nvSpPr>
        <p:spPr/>
        <p:txBody>
          <a:bodyPr vert="horz" lIns="91440" tIns="45720" rIns="91440" bIns="45720" rtlCol="0" anchor="t">
            <a:normAutofit/>
          </a:bodyPr>
          <a:lstStyle/>
          <a:p>
            <a:r>
              <a:rPr lang="nl-NL" dirty="0">
                <a:latin typeface="Interstate LightCondensed"/>
              </a:rPr>
              <a:t>Mag dit?</a:t>
            </a:r>
            <a:endParaRPr lang="nl-NL" dirty="0"/>
          </a:p>
        </p:txBody>
      </p:sp>
      <p:sp>
        <p:nvSpPr>
          <p:cNvPr id="5" name="Tekstvak 4">
            <a:extLst>
              <a:ext uri="{FF2B5EF4-FFF2-40B4-BE49-F238E27FC236}">
                <a16:creationId xmlns:a16="http://schemas.microsoft.com/office/drawing/2014/main" id="{77200398-D8B7-6063-0217-85A6A5D4430F}"/>
              </a:ext>
            </a:extLst>
          </p:cNvPr>
          <p:cNvSpPr txBox="1"/>
          <p:nvPr/>
        </p:nvSpPr>
        <p:spPr>
          <a:xfrm>
            <a:off x="312297" y="2542082"/>
            <a:ext cx="7632489" cy="1854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spcBef>
                <a:spcPts val="1000"/>
              </a:spcBef>
            </a:pPr>
            <a:r>
              <a:rPr lang="nl-NL" dirty="0">
                <a:solidFill>
                  <a:schemeClr val="bg1"/>
                </a:solidFill>
              </a:rPr>
              <a:t>Een speler mag zich aanmelden bij een andere vereniging dan de </a:t>
            </a:r>
            <a:r>
              <a:rPr lang="nl-NL" dirty="0">
                <a:solidFill>
                  <a:schemeClr val="bg1"/>
                </a:solidFill>
                <a:latin typeface="Interstate Regular"/>
                <a:ea typeface="Verdana"/>
              </a:rPr>
              <a:t>      </a:t>
            </a:r>
            <a:r>
              <a:rPr lang="nl-NL" dirty="0">
                <a:solidFill>
                  <a:srgbClr val="000000"/>
                </a:solidFill>
                <a:latin typeface="Interstate LightCondensed"/>
                <a:ea typeface="Verdana"/>
              </a:rPr>
              <a:t>Een speler mag zich aanmelden bij een andere vereniging dan de veldvereniging (hij/zij moet zich aanmelden als zaal-lid bij de zaalvereniging en moet in de ledenadministratie van de zaalvereniging worden opgenomen.</a:t>
            </a:r>
            <a:endParaRPr lang="en-US" dirty="0">
              <a:solidFill>
                <a:srgbClr val="000000"/>
              </a:solidFill>
              <a:latin typeface="Interstate LightCondensed"/>
              <a:ea typeface="Verdana"/>
            </a:endParaRPr>
          </a:p>
          <a:p>
            <a:pPr>
              <a:lnSpc>
                <a:spcPct val="120000"/>
              </a:lnSpc>
              <a:spcBef>
                <a:spcPts val="1000"/>
              </a:spcBef>
            </a:pPr>
            <a:r>
              <a:rPr lang="nl-NL" dirty="0">
                <a:solidFill>
                  <a:srgbClr val="000000"/>
                </a:solidFill>
                <a:latin typeface="Interstate LightCondensed"/>
                <a:ea typeface="Verdana"/>
              </a:rPr>
              <a:t>Dit geldt zowel voor senioren als voor jeugd.</a:t>
            </a:r>
            <a:endParaRPr lang="nl-NL" dirty="0">
              <a:solidFill>
                <a:srgbClr val="FFFFFF"/>
              </a:solidFill>
            </a:endParaRPr>
          </a:p>
        </p:txBody>
      </p:sp>
    </p:spTree>
    <p:extLst>
      <p:ext uri="{BB962C8B-B14F-4D97-AF65-F5344CB8AC3E}">
        <p14:creationId xmlns:p14="http://schemas.microsoft.com/office/powerpoint/2010/main" val="710635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persoon, speler, sport, atletiekwedstrijd&#10;&#10;Door AI gegenereerde inhoud is mogelijk onjuist.">
            <a:extLst>
              <a:ext uri="{FF2B5EF4-FFF2-40B4-BE49-F238E27FC236}">
                <a16:creationId xmlns:a16="http://schemas.microsoft.com/office/drawing/2014/main" id="{EB20E6AA-F71F-BE77-ED48-98F926D3868E}"/>
              </a:ext>
            </a:extLst>
          </p:cNvPr>
          <p:cNvPicPr>
            <a:picLocks noGrp="1" noChangeAspect="1"/>
          </p:cNvPicPr>
          <p:nvPr>
            <p:ph type="pic" idx="10"/>
          </p:nvPr>
        </p:nvPicPr>
        <p:blipFill>
          <a:blip r:embed="rId2"/>
          <a:srcRect l="30309" r="30309"/>
          <a:stretch/>
        </p:blipFill>
        <p:spPr>
          <a:prstGeom prst="rect">
            <a:avLst/>
          </a:prstGeom>
          <a:ln>
            <a:noFill/>
          </a:ln>
          <a:effectLst>
            <a:softEdge rad="112500"/>
          </a:effectLst>
        </p:spPr>
      </p:pic>
      <p:sp>
        <p:nvSpPr>
          <p:cNvPr id="2" name="Titel 1">
            <a:extLst>
              <a:ext uri="{FF2B5EF4-FFF2-40B4-BE49-F238E27FC236}">
                <a16:creationId xmlns:a16="http://schemas.microsoft.com/office/drawing/2014/main" id="{C7AAC06A-C994-B532-EADB-954001A9704B}"/>
              </a:ext>
            </a:extLst>
          </p:cNvPr>
          <p:cNvSpPr>
            <a:spLocks noGrp="1"/>
          </p:cNvSpPr>
          <p:nvPr>
            <p:ph type="title"/>
          </p:nvPr>
        </p:nvSpPr>
        <p:spPr>
          <a:xfrm>
            <a:off x="307848" y="254518"/>
            <a:ext cx="7711440" cy="1325563"/>
          </a:xfrm>
        </p:spPr>
        <p:txBody>
          <a:bodyPr anchor="ctr">
            <a:normAutofit/>
          </a:bodyPr>
          <a:lstStyle/>
          <a:p>
            <a:r>
              <a:rPr lang="nl-NL" sz="6100"/>
              <a:t>SPEELGERECHTIGHEID</a:t>
            </a:r>
          </a:p>
        </p:txBody>
      </p:sp>
      <p:sp>
        <p:nvSpPr>
          <p:cNvPr id="3" name="Tijdelijke aanduiding voor inhoud 2">
            <a:extLst>
              <a:ext uri="{FF2B5EF4-FFF2-40B4-BE49-F238E27FC236}">
                <a16:creationId xmlns:a16="http://schemas.microsoft.com/office/drawing/2014/main" id="{13CFA46D-8502-455D-97CC-09C0B1C40292}"/>
              </a:ext>
            </a:extLst>
          </p:cNvPr>
          <p:cNvSpPr>
            <a:spLocks noGrp="1"/>
          </p:cNvSpPr>
          <p:nvPr>
            <p:ph idx="1"/>
          </p:nvPr>
        </p:nvSpPr>
        <p:spPr>
          <a:xfrm>
            <a:off x="307848" y="2687636"/>
            <a:ext cx="7638288" cy="3851275"/>
          </a:xfrm>
        </p:spPr>
        <p:txBody>
          <a:bodyPr vert="horz" lIns="91440" tIns="45720" rIns="91440" bIns="45720" rtlCol="0">
            <a:normAutofit/>
          </a:bodyPr>
          <a:lstStyle/>
          <a:p>
            <a:pPr marL="0" indent="0">
              <a:buNone/>
            </a:pPr>
            <a:endParaRPr lang="nl-NL" b="1" u="sng"/>
          </a:p>
          <a:p>
            <a:endParaRPr lang="nl-NL"/>
          </a:p>
        </p:txBody>
      </p:sp>
      <p:sp>
        <p:nvSpPr>
          <p:cNvPr id="4" name="Ondertitel 3">
            <a:extLst>
              <a:ext uri="{FF2B5EF4-FFF2-40B4-BE49-F238E27FC236}">
                <a16:creationId xmlns:a16="http://schemas.microsoft.com/office/drawing/2014/main" id="{BFCB6082-B522-6413-1AA6-85A72F891269}"/>
              </a:ext>
            </a:extLst>
          </p:cNvPr>
          <p:cNvSpPr>
            <a:spLocks noGrp="1"/>
          </p:cNvSpPr>
          <p:nvPr>
            <p:ph type="subTitle" idx="11"/>
          </p:nvPr>
        </p:nvSpPr>
        <p:spPr>
          <a:xfrm>
            <a:off x="307848" y="3145591"/>
            <a:ext cx="7698553" cy="2255418"/>
          </a:xfrm>
        </p:spPr>
        <p:txBody>
          <a:bodyPr vert="horz" lIns="91440" tIns="45720" rIns="91440" bIns="45720" rtlCol="0" anchor="t">
            <a:normAutofit/>
          </a:bodyPr>
          <a:lstStyle/>
          <a:p>
            <a:endParaRPr lang="nl-NL" sz="1800" dirty="0">
              <a:solidFill>
                <a:srgbClr val="000000"/>
              </a:solidFill>
              <a:latin typeface="Interstate LightCondensed"/>
            </a:endParaRPr>
          </a:p>
          <a:p>
            <a:endParaRPr lang="nl-NL" sz="1800" dirty="0">
              <a:solidFill>
                <a:srgbClr val="000000"/>
              </a:solidFill>
              <a:latin typeface="Interstate LightCondensed"/>
            </a:endParaRPr>
          </a:p>
          <a:p>
            <a:r>
              <a:rPr lang="nl-NL" sz="1800" dirty="0">
                <a:solidFill>
                  <a:srgbClr val="000000"/>
                </a:solidFill>
                <a:latin typeface="Interstate LightCondensed"/>
              </a:rPr>
              <a:t>Stuur de speelgerechtigdheidregels naar alle coaches en managers! </a:t>
            </a:r>
            <a:endParaRPr lang="nl-NL" sz="1800"/>
          </a:p>
          <a:p>
            <a:endParaRPr lang="nl-NL" sz="1800" dirty="0">
              <a:solidFill>
                <a:srgbClr val="000000"/>
              </a:solidFill>
              <a:latin typeface="Interstate LightCondensed"/>
            </a:endParaRPr>
          </a:p>
          <a:p>
            <a:endParaRPr lang="nl-NL" sz="1800" dirty="0">
              <a:solidFill>
                <a:srgbClr val="000000"/>
              </a:solidFill>
              <a:latin typeface="Interstate LightCondensed"/>
            </a:endParaRPr>
          </a:p>
          <a:p>
            <a:r>
              <a:rPr lang="nl-NL" sz="1800" b="1" dirty="0">
                <a:solidFill>
                  <a:srgbClr val="EF790C"/>
                </a:solidFill>
                <a:latin typeface="Interstate LightCondensed"/>
              </a:rPr>
              <a:t>Bij vragen of twijfels omtrent speelgerechtigdheid mail : zaalhockey.nh@knhb.nl</a:t>
            </a:r>
          </a:p>
        </p:txBody>
      </p:sp>
      <p:sp>
        <p:nvSpPr>
          <p:cNvPr id="6" name="Tekstvak 5">
            <a:extLst>
              <a:ext uri="{FF2B5EF4-FFF2-40B4-BE49-F238E27FC236}">
                <a16:creationId xmlns:a16="http://schemas.microsoft.com/office/drawing/2014/main" id="{56401E08-2E2E-29CA-91CB-8CD54234357B}"/>
              </a:ext>
            </a:extLst>
          </p:cNvPr>
          <p:cNvSpPr txBox="1"/>
          <p:nvPr/>
        </p:nvSpPr>
        <p:spPr>
          <a:xfrm>
            <a:off x="312296" y="1717624"/>
            <a:ext cx="8394489" cy="2446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endParaRPr lang="en-US" dirty="0">
              <a:solidFill>
                <a:srgbClr val="000000"/>
              </a:solidFill>
              <a:latin typeface="Interstate LightCondensed"/>
              <a:ea typeface="Merriweather webfont"/>
              <a:cs typeface="Merriweather webfont"/>
            </a:endParaRPr>
          </a:p>
          <a:p>
            <a:pPr>
              <a:lnSpc>
                <a:spcPct val="150000"/>
              </a:lnSpc>
            </a:pPr>
            <a:r>
              <a:rPr lang="en-US" b="0" i="0" dirty="0">
                <a:solidFill>
                  <a:srgbClr val="000000"/>
                </a:solidFill>
                <a:latin typeface="Interstate LightCondensed"/>
                <a:ea typeface="Merriweather webfont"/>
                <a:cs typeface="Merriweather webfont"/>
              </a:rPr>
              <a:t>Om de </a:t>
            </a:r>
            <a:r>
              <a:rPr lang="en-US" b="0" i="0" dirty="0" err="1">
                <a:solidFill>
                  <a:srgbClr val="000000"/>
                </a:solidFill>
                <a:latin typeface="Interstate LightCondensed"/>
                <a:ea typeface="Merriweather webfont"/>
                <a:cs typeface="Merriweather webfont"/>
              </a:rPr>
              <a:t>wedstrijden</a:t>
            </a:r>
            <a:r>
              <a:rPr lang="en-US" b="0" i="0" dirty="0">
                <a:solidFill>
                  <a:srgbClr val="000000"/>
                </a:solidFill>
                <a:latin typeface="Interstate LightCondensed"/>
                <a:ea typeface="Merriweather webfont"/>
                <a:cs typeface="Merriweather webfont"/>
              </a:rPr>
              <a:t> in </a:t>
            </a:r>
            <a:r>
              <a:rPr lang="en-US" b="0" i="0" dirty="0" err="1">
                <a:solidFill>
                  <a:srgbClr val="000000"/>
                </a:solidFill>
                <a:latin typeface="Interstate LightCondensed"/>
                <a:ea typeface="Merriweather webfont"/>
                <a:cs typeface="Merriweather webfont"/>
              </a:rPr>
              <a:t>goede</a:t>
            </a:r>
            <a:r>
              <a:rPr lang="en-US" b="0" i="0" dirty="0">
                <a:solidFill>
                  <a:srgbClr val="000000"/>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banen</a:t>
            </a:r>
            <a:r>
              <a:rPr lang="en-US" b="0" i="0" dirty="0">
                <a:solidFill>
                  <a:srgbClr val="000000"/>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te</a:t>
            </a:r>
            <a:r>
              <a:rPr lang="en-US" b="0" i="0" dirty="0">
                <a:solidFill>
                  <a:srgbClr val="000000"/>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leiden</a:t>
            </a:r>
            <a:r>
              <a:rPr lang="en-US" b="0" i="0" dirty="0">
                <a:solidFill>
                  <a:srgbClr val="000000"/>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heeft</a:t>
            </a:r>
            <a:r>
              <a:rPr lang="en-US" b="0" i="0" dirty="0">
                <a:solidFill>
                  <a:srgbClr val="000000"/>
                </a:solidFill>
                <a:latin typeface="Interstate LightCondensed"/>
                <a:ea typeface="Merriweather webfont"/>
                <a:cs typeface="Merriweather webfont"/>
              </a:rPr>
              <a:t> de KNHB </a:t>
            </a:r>
            <a:r>
              <a:rPr lang="en-US" b="0" i="0" dirty="0" err="1">
                <a:solidFill>
                  <a:srgbClr val="000000"/>
                </a:solidFill>
                <a:latin typeface="Interstate LightCondensed"/>
                <a:ea typeface="Merriweather webfont"/>
                <a:cs typeface="Merriweather webfont"/>
              </a:rPr>
              <a:t>een</a:t>
            </a:r>
            <a:r>
              <a:rPr lang="en-US" b="0" i="0" dirty="0">
                <a:solidFill>
                  <a:srgbClr val="000000"/>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aantal</a:t>
            </a:r>
            <a:endParaRPr lang="en-US" dirty="0">
              <a:solidFill>
                <a:srgbClr val="000000"/>
              </a:solidFill>
              <a:latin typeface="Interstate LightCondensed"/>
              <a:ea typeface="Merriweather webfont"/>
              <a:cs typeface="Merriweather webfont"/>
            </a:endParaRPr>
          </a:p>
          <a:p>
            <a:pPr>
              <a:lnSpc>
                <a:spcPct val="150000"/>
              </a:lnSpc>
            </a:pPr>
            <a:r>
              <a:rPr lang="en-US" b="0" i="0" dirty="0">
                <a:solidFill>
                  <a:srgbClr val="5E5E5E"/>
                </a:solidFill>
                <a:latin typeface="Interstate LightCondensed"/>
                <a:ea typeface="Merriweather webfont"/>
                <a:cs typeface="Merriweather webfont"/>
              </a:rPr>
              <a:t> </a:t>
            </a:r>
            <a:r>
              <a:rPr lang="en-US" b="0" i="0" u="none" strike="noStrike" dirty="0">
                <a:solidFill>
                  <a:srgbClr val="EF790C"/>
                </a:solidFill>
                <a:latin typeface="Interstate LightCondensed"/>
                <a:ea typeface="Merriweather webfont"/>
                <a:cs typeface="Merriweather webfont"/>
                <a:hlinkClick r:id="rId3"/>
              </a:rPr>
              <a:t>uitgangspunten en reglementen</a:t>
            </a:r>
            <a:r>
              <a:rPr lang="en-US" b="0" i="0" dirty="0">
                <a:solidFill>
                  <a:srgbClr val="5E5E5E"/>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opgesteld</a:t>
            </a:r>
            <a:r>
              <a:rPr lang="en-US" b="0" i="0" dirty="0">
                <a:solidFill>
                  <a:srgbClr val="000000"/>
                </a:solidFill>
                <a:latin typeface="Interstate LightCondensed"/>
                <a:ea typeface="Merriweather webfont"/>
                <a:cs typeface="Merriweather webfont"/>
              </a:rPr>
              <a:t>. Er </a:t>
            </a:r>
            <a:r>
              <a:rPr lang="en-US" b="0" i="0" dirty="0" err="1">
                <a:solidFill>
                  <a:srgbClr val="000000"/>
                </a:solidFill>
                <a:latin typeface="Interstate LightCondensed"/>
                <a:ea typeface="Merriweather webfont"/>
                <a:cs typeface="Merriweather webfont"/>
              </a:rPr>
              <a:t>zijn</a:t>
            </a:r>
            <a:r>
              <a:rPr lang="en-US" b="0" i="0" dirty="0">
                <a:solidFill>
                  <a:srgbClr val="000000"/>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ook</a:t>
            </a:r>
            <a:r>
              <a:rPr lang="en-US" b="0" i="0" dirty="0">
                <a:solidFill>
                  <a:srgbClr val="000000"/>
                </a:solidFill>
                <a:latin typeface="Interstate LightCondensed"/>
                <a:ea typeface="Merriweather webfont"/>
                <a:cs typeface="Merriweather webfont"/>
              </a:rPr>
              <a:t> regels met </a:t>
            </a:r>
            <a:r>
              <a:rPr lang="en-US" b="0" i="0" dirty="0" err="1">
                <a:solidFill>
                  <a:srgbClr val="000000"/>
                </a:solidFill>
                <a:latin typeface="Interstate LightCondensed"/>
                <a:ea typeface="Merriweather webfont"/>
                <a:cs typeface="Merriweather webfont"/>
              </a:rPr>
              <a:t>betrekking</a:t>
            </a:r>
            <a:r>
              <a:rPr lang="en-US" b="0" i="0" dirty="0">
                <a:solidFill>
                  <a:srgbClr val="5E5E5E"/>
                </a:solidFill>
                <a:latin typeface="Interstate LightCondensed"/>
                <a:ea typeface="Merriweather webfont"/>
                <a:cs typeface="Merriweather webfont"/>
              </a:rPr>
              <a:t> </a:t>
            </a:r>
            <a:r>
              <a:rPr lang="en-US" b="0" i="0" dirty="0">
                <a:solidFill>
                  <a:srgbClr val="000000"/>
                </a:solidFill>
                <a:latin typeface="Interstate LightCondensed"/>
                <a:ea typeface="Merriweather webfont"/>
                <a:cs typeface="Merriweather webfont"/>
              </a:rPr>
              <a:t>tot</a:t>
            </a:r>
            <a:r>
              <a:rPr lang="en-US" b="0" i="0" dirty="0">
                <a:solidFill>
                  <a:srgbClr val="5E5E5E"/>
                </a:solidFill>
                <a:latin typeface="Interstate LightCondensed"/>
                <a:ea typeface="Merriweather webfont"/>
                <a:cs typeface="Merriweather webfont"/>
              </a:rPr>
              <a:t> </a:t>
            </a:r>
            <a:r>
              <a:rPr lang="en-US" b="0" i="0" u="none" strike="noStrike" dirty="0">
                <a:solidFill>
                  <a:srgbClr val="EF790C"/>
                </a:solidFill>
                <a:latin typeface="Interstate LightCondensed"/>
                <a:ea typeface="Merriweather webfont"/>
                <a:cs typeface="Merriweather webfont"/>
                <a:hlinkClick r:id="rId4"/>
              </a:rPr>
              <a:t>invallen</a:t>
            </a:r>
            <a:r>
              <a:rPr lang="en-US" b="0" i="0" dirty="0">
                <a:solidFill>
                  <a:srgbClr val="5E5E5E"/>
                </a:solidFill>
                <a:latin typeface="Interstate LightCondensed"/>
                <a:ea typeface="Merriweather webfont"/>
                <a:cs typeface="Merriweather webfont"/>
              </a:rPr>
              <a:t> </a:t>
            </a:r>
            <a:endParaRPr lang="en-US" dirty="0">
              <a:solidFill>
                <a:srgbClr val="000000"/>
              </a:solidFill>
              <a:latin typeface="Interstate LightCondensed"/>
              <a:ea typeface="Merriweather webfont"/>
              <a:cs typeface="Merriweather webfont"/>
            </a:endParaRPr>
          </a:p>
          <a:p>
            <a:pPr>
              <a:lnSpc>
                <a:spcPct val="150000"/>
              </a:lnSpc>
            </a:pPr>
            <a:r>
              <a:rPr lang="en-US" b="0" i="0" dirty="0">
                <a:solidFill>
                  <a:srgbClr val="000000"/>
                </a:solidFill>
                <a:latin typeface="Interstate LightCondensed"/>
                <a:ea typeface="Merriweather webfont"/>
                <a:cs typeface="Merriweather webfont"/>
              </a:rPr>
              <a:t>(</a:t>
            </a:r>
            <a:r>
              <a:rPr lang="en-US" dirty="0" err="1">
                <a:solidFill>
                  <a:srgbClr val="000000"/>
                </a:solidFill>
                <a:latin typeface="Interstate LightCondensed"/>
                <a:ea typeface="Merriweather webfont"/>
                <a:cs typeface="Merriweather webfont"/>
              </a:rPr>
              <a:t>speelgerechtigdheid</a:t>
            </a:r>
            <a:r>
              <a:rPr lang="en-US" b="0" i="0" dirty="0">
                <a:solidFill>
                  <a:srgbClr val="000000"/>
                </a:solidFill>
                <a:latin typeface="Interstate LightCondensed"/>
                <a:ea typeface="Merriweather webfont"/>
                <a:cs typeface="Merriweather webfont"/>
              </a:rPr>
              <a:t>).</a:t>
            </a:r>
            <a:endParaRPr lang="en-US" dirty="0">
              <a:solidFill>
                <a:srgbClr val="000000"/>
              </a:solidFill>
              <a:latin typeface="Interstate LightCondensed"/>
            </a:endParaRPr>
          </a:p>
          <a:p>
            <a:pPr algn="ctr"/>
            <a:endParaRPr lang="nl-NL" dirty="0"/>
          </a:p>
        </p:txBody>
      </p:sp>
    </p:spTree>
    <p:extLst>
      <p:ext uri="{BB962C8B-B14F-4D97-AF65-F5344CB8AC3E}">
        <p14:creationId xmlns:p14="http://schemas.microsoft.com/office/powerpoint/2010/main" val="111431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E090128-EA36-8583-CFF1-F74FC3536820}"/>
              </a:ext>
            </a:extLst>
          </p:cNvPr>
          <p:cNvSpPr>
            <a:spLocks noGrp="1"/>
          </p:cNvSpPr>
          <p:nvPr>
            <p:ph type="title"/>
          </p:nvPr>
        </p:nvSpPr>
        <p:spPr/>
        <p:txBody>
          <a:bodyPr/>
          <a:lstStyle/>
          <a:p>
            <a:r>
              <a:rPr lang="nl-NL"/>
              <a:t>REGELS OMTRENT INVALLEN</a:t>
            </a:r>
          </a:p>
        </p:txBody>
      </p:sp>
      <p:sp>
        <p:nvSpPr>
          <p:cNvPr id="4" name="Tijdelijke aanduiding voor inhoud 3">
            <a:extLst>
              <a:ext uri="{FF2B5EF4-FFF2-40B4-BE49-F238E27FC236}">
                <a16:creationId xmlns:a16="http://schemas.microsoft.com/office/drawing/2014/main" id="{F8D2730F-8603-1D01-F913-B67453D6E6DA}"/>
              </a:ext>
            </a:extLst>
          </p:cNvPr>
          <p:cNvSpPr>
            <a:spLocks noGrp="1"/>
          </p:cNvSpPr>
          <p:nvPr>
            <p:ph idx="1"/>
          </p:nvPr>
        </p:nvSpPr>
        <p:spPr>
          <a:xfrm>
            <a:off x="2335" y="1711385"/>
            <a:ext cx="8287861" cy="4821637"/>
          </a:xfrm>
        </p:spPr>
        <p:txBody>
          <a:bodyPr vert="horz" lIns="91440" tIns="45720" rIns="91440" bIns="45720" rtlCol="0" anchor="t">
            <a:normAutofit/>
          </a:bodyPr>
          <a:lstStyle/>
          <a:p>
            <a:pPr>
              <a:lnSpc>
                <a:spcPct val="150000"/>
              </a:lnSpc>
              <a:buNone/>
            </a:pPr>
            <a:r>
              <a:rPr lang="nl-NL" sz="1600" b="1" dirty="0">
                <a:latin typeface="Interstate LightCondensed"/>
              </a:rPr>
              <a:t>Algemeen: </a:t>
            </a:r>
            <a:endParaRPr lang="nl-NL" sz="1600" b="1">
              <a:latin typeface="Interstate LightCondensed"/>
            </a:endParaRPr>
          </a:p>
          <a:p>
            <a:pPr>
              <a:lnSpc>
                <a:spcPct val="150000"/>
              </a:lnSpc>
              <a:buNone/>
            </a:pPr>
            <a:r>
              <a:rPr lang="nl-NL" sz="1600" dirty="0">
                <a:latin typeface="Interstate LightCondensed"/>
              </a:rPr>
              <a:t>Invallen om een team te versterken is onwenselijk en wordt aangemerkt en behandeld als ‘onsportief gedrag’. </a:t>
            </a:r>
            <a:endParaRPr lang="nl-NL" sz="1600">
              <a:latin typeface="Interstate LightCondensed"/>
            </a:endParaRPr>
          </a:p>
          <a:p>
            <a:pPr>
              <a:lnSpc>
                <a:spcPct val="150000"/>
              </a:lnSpc>
              <a:buNone/>
            </a:pPr>
            <a:endParaRPr lang="nl-NL" sz="800" b="1" dirty="0">
              <a:solidFill>
                <a:srgbClr val="000000"/>
              </a:solidFill>
              <a:latin typeface="Interstate LightCondensed"/>
            </a:endParaRPr>
          </a:p>
          <a:p>
            <a:pPr>
              <a:lnSpc>
                <a:spcPct val="150000"/>
              </a:lnSpc>
              <a:buNone/>
            </a:pPr>
            <a:r>
              <a:rPr lang="nl-NL" sz="1600" b="1" dirty="0">
                <a:solidFill>
                  <a:srgbClr val="000000"/>
                </a:solidFill>
                <a:latin typeface="Interstate LightCondensed"/>
              </a:rPr>
              <a:t>Belangrijk: </a:t>
            </a:r>
            <a:endParaRPr lang="nl-NL" sz="1600">
              <a:latin typeface="Interstate LightCondensed"/>
            </a:endParaRPr>
          </a:p>
          <a:p>
            <a:pPr>
              <a:lnSpc>
                <a:spcPct val="150000"/>
              </a:lnSpc>
              <a:buNone/>
            </a:pPr>
            <a:r>
              <a:rPr lang="nl-NL" sz="1600" dirty="0">
                <a:latin typeface="Interstate LightCondensed"/>
              </a:rPr>
              <a:t>Stuur de speelgerechtigdheidsregels en de Tabel Klassengrenzen naar alle coaches en managers!</a:t>
            </a:r>
            <a:endParaRPr lang="nl-NL" sz="1600">
              <a:latin typeface="Interstate LightCondensed"/>
            </a:endParaRPr>
          </a:p>
          <a:p>
            <a:pPr>
              <a:lnSpc>
                <a:spcPct val="150000"/>
              </a:lnSpc>
              <a:buNone/>
            </a:pPr>
            <a:r>
              <a:rPr lang="nl-NL" sz="1600" dirty="0">
                <a:latin typeface="Interstate LightCondensed"/>
              </a:rPr>
              <a:t>Hanteer deze regels strikt. Voorkom frustratie, verdriet en het mislopen van een kampioenschap. </a:t>
            </a:r>
            <a:endParaRPr lang="nl-NL" sz="1600">
              <a:latin typeface="Interstate LightCondensed"/>
            </a:endParaRPr>
          </a:p>
          <a:p>
            <a:pPr>
              <a:lnSpc>
                <a:spcPct val="150000"/>
              </a:lnSpc>
              <a:buNone/>
            </a:pPr>
            <a:endParaRPr lang="nl-NL" sz="800" dirty="0">
              <a:solidFill>
                <a:srgbClr val="2D1804"/>
              </a:solidFill>
              <a:latin typeface="Interstate LightCondensed"/>
            </a:endParaRPr>
          </a:p>
          <a:p>
            <a:pPr>
              <a:lnSpc>
                <a:spcPct val="150000"/>
              </a:lnSpc>
              <a:buNone/>
            </a:pPr>
            <a:r>
              <a:rPr lang="nl-NL" sz="1600" b="1" dirty="0">
                <a:solidFill>
                  <a:srgbClr val="000000"/>
                </a:solidFill>
                <a:latin typeface="Interstate LightCondensed"/>
              </a:rPr>
              <a:t>Consequenties bij het niet naleven van de speelgerechtigdheidsregels:</a:t>
            </a:r>
            <a:endParaRPr lang="nl-NL" sz="1600" b="1">
              <a:solidFill>
                <a:srgbClr val="000000"/>
              </a:solidFill>
              <a:latin typeface="Interstate LightCondensed"/>
            </a:endParaRPr>
          </a:p>
          <a:p>
            <a:pPr>
              <a:lnSpc>
                <a:spcPct val="150000"/>
              </a:lnSpc>
              <a:buNone/>
            </a:pPr>
            <a:r>
              <a:rPr lang="nl-NL" sz="1600" dirty="0">
                <a:latin typeface="Interstate LightCondensed"/>
              </a:rPr>
              <a:t>3 wedstrijdpunten in mindering en een boete –&gt; ander team wint de wedstijd met 5-0.</a:t>
            </a:r>
          </a:p>
        </p:txBody>
      </p:sp>
      <p:pic>
        <p:nvPicPr>
          <p:cNvPr id="2" name="Tijdelijke aanduiding voor afbeelding 1" descr="Afbeelding met persoon, bal, kunst&#10;&#10;Door AI gegenereerde inhoud is mogelijk onjuist.">
            <a:extLst>
              <a:ext uri="{FF2B5EF4-FFF2-40B4-BE49-F238E27FC236}">
                <a16:creationId xmlns:a16="http://schemas.microsoft.com/office/drawing/2014/main" id="{5ED2FEC1-8E28-F9AE-2544-5A4428E8D1B1}"/>
              </a:ext>
            </a:extLst>
          </p:cNvPr>
          <p:cNvPicPr>
            <a:picLocks noGrp="1" noChangeAspect="1"/>
          </p:cNvPicPr>
          <p:nvPr>
            <p:ph type="pic" idx="10"/>
          </p:nvPr>
        </p:nvPicPr>
        <p:blipFill>
          <a:blip r:embed="rId2"/>
          <a:srcRect l="19773" r="19773"/>
          <a:stretch/>
        </p:blipFill>
        <p:spPr>
          <a:xfrm>
            <a:off x="8189913" y="1533525"/>
            <a:ext cx="3641725" cy="5005388"/>
          </a:xfrm>
          <a:prstGeom prst="rect">
            <a:avLst/>
          </a:prstGeom>
          <a:ln>
            <a:noFill/>
          </a:ln>
          <a:effectLst>
            <a:softEdge rad="112500"/>
          </a:effectLst>
        </p:spPr>
      </p:pic>
    </p:spTree>
    <p:extLst>
      <p:ext uri="{BB962C8B-B14F-4D97-AF65-F5344CB8AC3E}">
        <p14:creationId xmlns:p14="http://schemas.microsoft.com/office/powerpoint/2010/main" val="1968985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0FB5F-D1EA-EB21-CA4F-443475B3D17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805EA27-A9F2-692D-3DAA-338683B49DF3}"/>
              </a:ext>
            </a:extLst>
          </p:cNvPr>
          <p:cNvSpPr>
            <a:spLocks noGrp="1"/>
          </p:cNvSpPr>
          <p:nvPr>
            <p:ph type="title"/>
          </p:nvPr>
        </p:nvSpPr>
        <p:spPr>
          <a:xfrm>
            <a:off x="307848" y="203074"/>
            <a:ext cx="10515600" cy="1512940"/>
          </a:xfrm>
        </p:spPr>
        <p:txBody>
          <a:bodyPr/>
          <a:lstStyle/>
          <a:p>
            <a:r>
              <a:rPr lang="nl-NL"/>
              <a:t>COMBITEAMS</a:t>
            </a:r>
          </a:p>
        </p:txBody>
      </p:sp>
      <p:sp>
        <p:nvSpPr>
          <p:cNvPr id="4" name="Tijdelijke aanduiding voor inhoud 3">
            <a:extLst>
              <a:ext uri="{FF2B5EF4-FFF2-40B4-BE49-F238E27FC236}">
                <a16:creationId xmlns:a16="http://schemas.microsoft.com/office/drawing/2014/main" id="{3164C2D8-FFCE-8B49-5FDF-1A4E08B035FD}"/>
              </a:ext>
            </a:extLst>
          </p:cNvPr>
          <p:cNvSpPr>
            <a:spLocks noGrp="1"/>
          </p:cNvSpPr>
          <p:nvPr>
            <p:ph idx="1"/>
          </p:nvPr>
        </p:nvSpPr>
        <p:spPr>
          <a:xfrm>
            <a:off x="307848" y="2687636"/>
            <a:ext cx="11576304" cy="3851275"/>
          </a:xfrm>
        </p:spPr>
        <p:txBody>
          <a:bodyPr vert="horz" lIns="91440" tIns="45720" rIns="91440" bIns="45720" rtlCol="0" anchor="t">
            <a:normAutofit/>
          </a:bodyPr>
          <a:lstStyle/>
          <a:p>
            <a:pPr marL="0" indent="0">
              <a:buNone/>
            </a:pPr>
            <a:endParaRPr lang="nl-NL" b="1" u="sng">
              <a:solidFill>
                <a:srgbClr val="FF0000"/>
              </a:solidFill>
              <a:latin typeface="Interstate LightCondensed" panose="02000506050000020004" pitchFamily="50" charset="0"/>
            </a:endParaRPr>
          </a:p>
          <a:p>
            <a:pPr marL="0" indent="0">
              <a:buNone/>
            </a:pPr>
            <a:endParaRPr lang="nl-NL" b="1" u="sng">
              <a:solidFill>
                <a:srgbClr val="000000"/>
              </a:solidFill>
              <a:latin typeface="Interstate LightCondensed"/>
            </a:endParaRPr>
          </a:p>
          <a:p>
            <a:pPr marL="0" indent="0">
              <a:buNone/>
            </a:pPr>
            <a:endParaRPr lang="nl-NL"/>
          </a:p>
        </p:txBody>
      </p:sp>
      <p:sp>
        <p:nvSpPr>
          <p:cNvPr id="5" name="Ondertitel 4">
            <a:extLst>
              <a:ext uri="{FF2B5EF4-FFF2-40B4-BE49-F238E27FC236}">
                <a16:creationId xmlns:a16="http://schemas.microsoft.com/office/drawing/2014/main" id="{08BB3EB4-AA01-6C5F-CA52-286498D0182B}"/>
              </a:ext>
            </a:extLst>
          </p:cNvPr>
          <p:cNvSpPr>
            <a:spLocks noGrp="1"/>
          </p:cNvSpPr>
          <p:nvPr>
            <p:ph type="subTitle" idx="11"/>
          </p:nvPr>
        </p:nvSpPr>
        <p:spPr>
          <a:xfrm>
            <a:off x="307848" y="1322932"/>
            <a:ext cx="7638288" cy="385259"/>
          </a:xfrm>
        </p:spPr>
        <p:txBody>
          <a:bodyPr vert="horz" lIns="91440" tIns="45720" rIns="91440" bIns="45720" rtlCol="0" anchor="t">
            <a:normAutofit lnSpcReduction="10000"/>
          </a:bodyPr>
          <a:lstStyle/>
          <a:p>
            <a:r>
              <a:rPr lang="nl-NL" b="1">
                <a:latin typeface="Interstate LightCondensed"/>
              </a:rPr>
              <a:t>Wat zijn dat?</a:t>
            </a:r>
            <a:endParaRPr lang="nl-NL" b="1"/>
          </a:p>
        </p:txBody>
      </p:sp>
      <p:sp>
        <p:nvSpPr>
          <p:cNvPr id="6" name="Tekstvak 5">
            <a:extLst>
              <a:ext uri="{FF2B5EF4-FFF2-40B4-BE49-F238E27FC236}">
                <a16:creationId xmlns:a16="http://schemas.microsoft.com/office/drawing/2014/main" id="{53A1A895-0AEA-75AD-D61E-F771CA85BEFC}"/>
              </a:ext>
            </a:extLst>
          </p:cNvPr>
          <p:cNvSpPr txBox="1"/>
          <p:nvPr/>
        </p:nvSpPr>
        <p:spPr>
          <a:xfrm>
            <a:off x="487181" y="2042410"/>
            <a:ext cx="1109272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dirty="0" err="1">
                <a:solidFill>
                  <a:srgbClr val="000000"/>
                </a:solidFill>
                <a:latin typeface="Interstate LightCondensed"/>
              </a:rPr>
              <a:t>Combiteams</a:t>
            </a:r>
            <a:r>
              <a:rPr lang="en-US" dirty="0">
                <a:solidFill>
                  <a:srgbClr val="000000"/>
                </a:solidFill>
                <a:latin typeface="Interstate LightCondensed"/>
              </a:rPr>
              <a:t> </a:t>
            </a:r>
            <a:r>
              <a:rPr lang="en-US" dirty="0" err="1">
                <a:solidFill>
                  <a:srgbClr val="000000"/>
                </a:solidFill>
                <a:latin typeface="Interstate LightCondensed"/>
              </a:rPr>
              <a:t>zijn</a:t>
            </a:r>
            <a:r>
              <a:rPr lang="en-US" dirty="0">
                <a:solidFill>
                  <a:srgbClr val="000000"/>
                </a:solidFill>
                <a:latin typeface="Interstate LightCondensed"/>
              </a:rPr>
              <a:t> teams </a:t>
            </a:r>
            <a:r>
              <a:rPr lang="en-US" dirty="0" err="1">
                <a:solidFill>
                  <a:srgbClr val="000000"/>
                </a:solidFill>
                <a:latin typeface="Interstate LightCondensed"/>
              </a:rPr>
              <a:t>bestaande</a:t>
            </a:r>
            <a:r>
              <a:rPr lang="en-US" dirty="0">
                <a:solidFill>
                  <a:srgbClr val="000000"/>
                </a:solidFill>
                <a:latin typeface="Interstate LightCondensed"/>
              </a:rPr>
              <a:t> </a:t>
            </a:r>
            <a:r>
              <a:rPr lang="en-US" dirty="0" err="1">
                <a:solidFill>
                  <a:srgbClr val="000000"/>
                </a:solidFill>
                <a:latin typeface="Interstate LightCondensed"/>
              </a:rPr>
              <a:t>uit</a:t>
            </a:r>
            <a:r>
              <a:rPr lang="en-US" dirty="0">
                <a:solidFill>
                  <a:srgbClr val="000000"/>
                </a:solidFill>
                <a:latin typeface="Interstate LightCondensed"/>
              </a:rPr>
              <a:t> </a:t>
            </a:r>
            <a:r>
              <a:rPr lang="en-US" dirty="0" err="1">
                <a:solidFill>
                  <a:srgbClr val="000000"/>
                </a:solidFill>
                <a:latin typeface="Interstate LightCondensed"/>
              </a:rPr>
              <a:t>een</a:t>
            </a:r>
            <a:r>
              <a:rPr lang="en-US" dirty="0">
                <a:solidFill>
                  <a:srgbClr val="000000"/>
                </a:solidFill>
                <a:latin typeface="Interstate LightCondensed"/>
              </a:rPr>
              <a:t> </a:t>
            </a:r>
            <a:r>
              <a:rPr lang="en-US" dirty="0" err="1">
                <a:solidFill>
                  <a:srgbClr val="000000"/>
                </a:solidFill>
                <a:latin typeface="Interstate LightCondensed"/>
              </a:rPr>
              <a:t>combinatie</a:t>
            </a:r>
            <a:r>
              <a:rPr lang="en-US" dirty="0">
                <a:solidFill>
                  <a:srgbClr val="000000"/>
                </a:solidFill>
                <a:latin typeface="Interstate LightCondensed"/>
              </a:rPr>
              <a:t> van 2 </a:t>
            </a:r>
            <a:r>
              <a:rPr lang="en-US" dirty="0" err="1">
                <a:solidFill>
                  <a:srgbClr val="000000"/>
                </a:solidFill>
                <a:latin typeface="Interstate LightCondensed"/>
              </a:rPr>
              <a:t>eerstelijns</a:t>
            </a:r>
            <a:r>
              <a:rPr lang="en-US" dirty="0">
                <a:solidFill>
                  <a:srgbClr val="000000"/>
                </a:solidFill>
                <a:latin typeface="Interstate LightCondensed"/>
              </a:rPr>
              <a:t> </a:t>
            </a:r>
            <a:r>
              <a:rPr lang="en-US" dirty="0" err="1">
                <a:solidFill>
                  <a:srgbClr val="000000"/>
                </a:solidFill>
                <a:latin typeface="Interstate LightCondensed"/>
              </a:rPr>
              <a:t>veldhockeyteams</a:t>
            </a:r>
            <a:r>
              <a:rPr lang="en-US" dirty="0">
                <a:solidFill>
                  <a:srgbClr val="000000"/>
                </a:solidFill>
                <a:latin typeface="Interstate LightCondensed"/>
              </a:rPr>
              <a:t> van </a:t>
            </a:r>
            <a:r>
              <a:rPr lang="en-US" dirty="0" err="1">
                <a:solidFill>
                  <a:srgbClr val="000000"/>
                </a:solidFill>
                <a:latin typeface="Interstate LightCondensed"/>
              </a:rPr>
              <a:t>dezelfde</a:t>
            </a:r>
            <a:r>
              <a:rPr lang="en-US" dirty="0">
                <a:solidFill>
                  <a:srgbClr val="000000"/>
                </a:solidFill>
                <a:latin typeface="Interstate LightCondensed"/>
              </a:rPr>
              <a:t> </a:t>
            </a:r>
            <a:r>
              <a:rPr lang="en-US" dirty="0" err="1">
                <a:solidFill>
                  <a:srgbClr val="000000"/>
                </a:solidFill>
                <a:latin typeface="Interstate LightCondensed"/>
              </a:rPr>
              <a:t>vereniging</a:t>
            </a:r>
            <a:r>
              <a:rPr lang="en-US" dirty="0">
                <a:solidFill>
                  <a:srgbClr val="000000"/>
                </a:solidFill>
                <a:latin typeface="Interstate LightCondensed"/>
              </a:rPr>
              <a:t> en </a:t>
            </a:r>
            <a:r>
              <a:rPr lang="en-US" dirty="0" err="1">
                <a:solidFill>
                  <a:srgbClr val="000000"/>
                </a:solidFill>
                <a:latin typeface="Interstate LightCondensed"/>
              </a:rPr>
              <a:t>worden</a:t>
            </a:r>
            <a:r>
              <a:rPr lang="en-US" dirty="0">
                <a:solidFill>
                  <a:srgbClr val="000000"/>
                </a:solidFill>
                <a:latin typeface="Interstate LightCondensed"/>
              </a:rPr>
              <a:t> </a:t>
            </a:r>
            <a:r>
              <a:rPr lang="en-US" dirty="0" err="1">
                <a:solidFill>
                  <a:srgbClr val="000000"/>
                </a:solidFill>
                <a:latin typeface="Interstate LightCondensed"/>
              </a:rPr>
              <a:t>aangeduid</a:t>
            </a:r>
            <a:r>
              <a:rPr lang="en-US" dirty="0">
                <a:solidFill>
                  <a:srgbClr val="000000"/>
                </a:solidFill>
                <a:latin typeface="Interstate LightCondensed"/>
              </a:rPr>
              <a:t> met </a:t>
            </a:r>
            <a:r>
              <a:rPr lang="en-US" dirty="0" err="1">
                <a:solidFill>
                  <a:srgbClr val="000000"/>
                </a:solidFill>
                <a:latin typeface="Interstate LightCondensed"/>
              </a:rPr>
              <a:t>een</a:t>
            </a:r>
            <a:r>
              <a:rPr lang="en-US" dirty="0">
                <a:solidFill>
                  <a:srgbClr val="000000"/>
                </a:solidFill>
                <a:latin typeface="Interstate LightCondensed"/>
              </a:rPr>
              <a:t> ‘-C’. Een </a:t>
            </a:r>
            <a:r>
              <a:rPr lang="en-US" dirty="0" err="1">
                <a:solidFill>
                  <a:srgbClr val="000000"/>
                </a:solidFill>
                <a:latin typeface="Interstate LightCondensed"/>
              </a:rPr>
              <a:t>combinatie</a:t>
            </a:r>
            <a:r>
              <a:rPr lang="en-US" dirty="0">
                <a:solidFill>
                  <a:srgbClr val="000000"/>
                </a:solidFill>
                <a:latin typeface="Interstate LightCondensed"/>
              </a:rPr>
              <a:t> van O18-1 en O16-1 </a:t>
            </a:r>
            <a:r>
              <a:rPr lang="en-US" dirty="0" err="1">
                <a:solidFill>
                  <a:srgbClr val="000000"/>
                </a:solidFill>
                <a:latin typeface="Interstate LightCondensed"/>
              </a:rPr>
              <a:t>wordt</a:t>
            </a:r>
            <a:r>
              <a:rPr lang="en-US" dirty="0">
                <a:solidFill>
                  <a:srgbClr val="000000"/>
                </a:solidFill>
                <a:latin typeface="Interstate LightCondensed"/>
              </a:rPr>
              <a:t> O18-11-C. Een </a:t>
            </a:r>
            <a:r>
              <a:rPr lang="en-US" dirty="0" err="1">
                <a:solidFill>
                  <a:srgbClr val="000000"/>
                </a:solidFill>
                <a:latin typeface="Interstate LightCondensed"/>
              </a:rPr>
              <a:t>combinatie</a:t>
            </a:r>
            <a:r>
              <a:rPr lang="en-US" dirty="0">
                <a:solidFill>
                  <a:srgbClr val="000000"/>
                </a:solidFill>
                <a:latin typeface="Interstate LightCondensed"/>
              </a:rPr>
              <a:t> van O18-1 en O18-2 </a:t>
            </a:r>
            <a:r>
              <a:rPr lang="en-US" dirty="0" err="1">
                <a:solidFill>
                  <a:srgbClr val="000000"/>
                </a:solidFill>
                <a:latin typeface="Interstate LightCondensed"/>
              </a:rPr>
              <a:t>wordt</a:t>
            </a:r>
            <a:r>
              <a:rPr lang="en-US" dirty="0">
                <a:solidFill>
                  <a:srgbClr val="000000"/>
                </a:solidFill>
                <a:latin typeface="Interstate LightCondensed"/>
              </a:rPr>
              <a:t> O18-12-C. Dit </a:t>
            </a:r>
            <a:r>
              <a:rPr lang="en-US" dirty="0" err="1">
                <a:solidFill>
                  <a:srgbClr val="000000"/>
                </a:solidFill>
                <a:latin typeface="Interstate LightCondensed"/>
              </a:rPr>
              <a:t>gaat</a:t>
            </a:r>
            <a:r>
              <a:rPr lang="en-US" dirty="0">
                <a:solidFill>
                  <a:srgbClr val="000000"/>
                </a:solidFill>
                <a:latin typeface="Interstate LightCondensed"/>
              </a:rPr>
              <a:t> zo </a:t>
            </a:r>
            <a:r>
              <a:rPr lang="en-US" dirty="0" err="1">
                <a:solidFill>
                  <a:srgbClr val="000000"/>
                </a:solidFill>
                <a:latin typeface="Interstate LightCondensed"/>
              </a:rPr>
              <a:t>verder</a:t>
            </a:r>
            <a:r>
              <a:rPr lang="en-US" dirty="0">
                <a:solidFill>
                  <a:srgbClr val="000000"/>
                </a:solidFill>
                <a:latin typeface="Interstate LightCondensed"/>
              </a:rPr>
              <a:t> </a:t>
            </a:r>
            <a:r>
              <a:rPr lang="en-US" dirty="0" err="1">
                <a:solidFill>
                  <a:srgbClr val="000000"/>
                </a:solidFill>
                <a:latin typeface="Interstate LightCondensed"/>
              </a:rPr>
              <a:t>voor</a:t>
            </a:r>
            <a:r>
              <a:rPr lang="en-US" dirty="0">
                <a:solidFill>
                  <a:srgbClr val="000000"/>
                </a:solidFill>
                <a:latin typeface="Interstate LightCondensed"/>
              </a:rPr>
              <a:t> alle </a:t>
            </a:r>
            <a:r>
              <a:rPr lang="en-US" dirty="0" err="1">
                <a:solidFill>
                  <a:srgbClr val="000000"/>
                </a:solidFill>
                <a:latin typeface="Interstate LightCondensed"/>
              </a:rPr>
              <a:t>volgende</a:t>
            </a:r>
            <a:r>
              <a:rPr lang="en-US" dirty="0">
                <a:solidFill>
                  <a:srgbClr val="000000"/>
                </a:solidFill>
                <a:latin typeface="Interstate LightCondensed"/>
              </a:rPr>
              <a:t> </a:t>
            </a:r>
            <a:r>
              <a:rPr lang="en-US" dirty="0" err="1">
                <a:solidFill>
                  <a:srgbClr val="000000"/>
                </a:solidFill>
                <a:latin typeface="Interstate LightCondensed"/>
              </a:rPr>
              <a:t>leeftijdscategorieën</a:t>
            </a:r>
            <a:r>
              <a:rPr lang="en-US" dirty="0">
                <a:solidFill>
                  <a:srgbClr val="000000"/>
                </a:solidFill>
                <a:latin typeface="Interstate LightCondensed"/>
              </a:rPr>
              <a:t>.</a:t>
            </a:r>
            <a:endParaRPr lang="nl-NL" dirty="0">
              <a:latin typeface="Interstate LightCondensed"/>
            </a:endParaRPr>
          </a:p>
          <a:p>
            <a:pPr>
              <a:lnSpc>
                <a:spcPct val="150000"/>
              </a:lnSpc>
            </a:pPr>
            <a:endParaRPr lang="en-US" dirty="0">
              <a:solidFill>
                <a:srgbClr val="000000"/>
              </a:solidFill>
              <a:latin typeface="Interstate LightCondensed"/>
            </a:endParaRPr>
          </a:p>
          <a:p>
            <a:pPr>
              <a:lnSpc>
                <a:spcPct val="150000"/>
              </a:lnSpc>
            </a:pPr>
            <a:r>
              <a:rPr lang="en-US" dirty="0" err="1">
                <a:solidFill>
                  <a:srgbClr val="000000"/>
                </a:solidFill>
                <a:latin typeface="Interstate LightCondensed"/>
                <a:ea typeface="+mn-lt"/>
                <a:cs typeface="+mn-lt"/>
              </a:rPr>
              <a:t>Combiteams</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worden</a:t>
            </a:r>
            <a:r>
              <a:rPr lang="en-US" dirty="0">
                <a:solidFill>
                  <a:srgbClr val="000000"/>
                </a:solidFill>
                <a:latin typeface="Interstate LightCondensed"/>
                <a:ea typeface="+mn-lt"/>
                <a:cs typeface="+mn-lt"/>
              </a:rPr>
              <a:t> in </a:t>
            </a:r>
            <a:r>
              <a:rPr lang="en-US" dirty="0" err="1">
                <a:solidFill>
                  <a:srgbClr val="000000"/>
                </a:solidFill>
                <a:latin typeface="Interstate LightCondensed"/>
                <a:ea typeface="+mn-lt"/>
                <a:cs typeface="+mn-lt"/>
              </a:rPr>
              <a:t>beginsel</a:t>
            </a:r>
            <a:r>
              <a:rPr lang="en-US" dirty="0">
                <a:solidFill>
                  <a:srgbClr val="000000"/>
                </a:solidFill>
                <a:latin typeface="Interstate LightCondensed"/>
                <a:ea typeface="+mn-lt"/>
                <a:cs typeface="+mn-lt"/>
              </a:rPr>
              <a:t> in </a:t>
            </a:r>
            <a:r>
              <a:rPr lang="en-US" dirty="0" err="1">
                <a:solidFill>
                  <a:srgbClr val="000000"/>
                </a:solidFill>
                <a:latin typeface="Interstate LightCondensed"/>
                <a:ea typeface="+mn-lt"/>
                <a:cs typeface="+mn-lt"/>
              </a:rPr>
              <a:t>aparte</a:t>
            </a:r>
            <a:r>
              <a:rPr lang="en-US" dirty="0">
                <a:solidFill>
                  <a:srgbClr val="000000"/>
                </a:solidFill>
                <a:latin typeface="Interstate LightCondensed"/>
                <a:ea typeface="+mn-lt"/>
                <a:cs typeface="+mn-lt"/>
              </a:rPr>
              <a:t> poules met </a:t>
            </a:r>
            <a:r>
              <a:rPr lang="en-US" dirty="0" err="1">
                <a:solidFill>
                  <a:srgbClr val="000000"/>
                </a:solidFill>
                <a:latin typeface="Interstate LightCondensed"/>
                <a:ea typeface="+mn-lt"/>
                <a:cs typeface="+mn-lt"/>
              </a:rPr>
              <a:t>alleen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combiteams</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ingedeeld</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Indien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een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combiteam</a:t>
            </a:r>
            <a:r>
              <a:rPr lang="en-US" dirty="0">
                <a:solidFill>
                  <a:srgbClr val="000000"/>
                </a:solidFill>
                <a:latin typeface="Interstate LightCondensed"/>
                <a:ea typeface="+mn-lt"/>
                <a:cs typeface="+mn-lt"/>
              </a:rPr>
              <a:t> is </a:t>
            </a:r>
            <a:r>
              <a:rPr lang="en-US" dirty="0" err="1">
                <a:solidFill>
                  <a:srgbClr val="000000"/>
                </a:solidFill>
                <a:latin typeface="Interstate LightCondensed"/>
                <a:ea typeface="+mn-lt"/>
                <a:cs typeface="+mn-lt"/>
              </a:rPr>
              <a:t>ingedeeld</a:t>
            </a:r>
            <a:r>
              <a:rPr lang="en-US" dirty="0">
                <a:solidFill>
                  <a:srgbClr val="000000"/>
                </a:solidFill>
                <a:latin typeface="Interstate LightCondensed"/>
                <a:ea typeface="+mn-lt"/>
                <a:cs typeface="+mn-lt"/>
              </a:rPr>
              <a:t> in </a:t>
            </a:r>
            <a:r>
              <a:rPr lang="en-US" dirty="0" err="1">
                <a:solidFill>
                  <a:srgbClr val="000000"/>
                </a:solidFill>
                <a:latin typeface="Interstate LightCondensed"/>
                <a:ea typeface="+mn-lt"/>
                <a:cs typeface="+mn-lt"/>
              </a:rPr>
              <a:t>een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reguliere</a:t>
            </a:r>
            <a:r>
              <a:rPr lang="en-US" dirty="0">
                <a:solidFill>
                  <a:srgbClr val="000000"/>
                </a:solidFill>
                <a:latin typeface="Interstate LightCondensed"/>
                <a:ea typeface="+mn-lt"/>
                <a:cs typeface="+mn-lt"/>
              </a:rPr>
              <a:t> poule </a:t>
            </a:r>
            <a:r>
              <a:rPr lang="en-US" dirty="0" err="1">
                <a:solidFill>
                  <a:srgbClr val="000000"/>
                </a:solidFill>
                <a:latin typeface="Interstate LightCondensed"/>
                <a:ea typeface="+mn-lt"/>
                <a:cs typeface="+mn-lt"/>
              </a:rPr>
              <a:t>waarin</a:t>
            </a:r>
            <a:r>
              <a:rPr lang="en-US" dirty="0">
                <a:solidFill>
                  <a:srgbClr val="000000"/>
                </a:solidFill>
                <a:latin typeface="Interstate LightCondensed"/>
                <a:ea typeface="+mn-lt"/>
                <a:cs typeface="+mn-lt"/>
              </a:rPr>
              <a:t> het </a:t>
            </a:r>
            <a:r>
              <a:rPr lang="en-US" dirty="0" err="1">
                <a:solidFill>
                  <a:srgbClr val="000000"/>
                </a:solidFill>
                <a:latin typeface="Interstate LightCondensed"/>
                <a:ea typeface="+mn-lt"/>
                <a:cs typeface="+mn-lt"/>
              </a:rPr>
              <a:t>aantal</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combiteams</a:t>
            </a:r>
            <a:r>
              <a:rPr lang="en-US" dirty="0">
                <a:solidFill>
                  <a:srgbClr val="000000"/>
                </a:solidFill>
                <a:latin typeface="Interstate LightCondensed"/>
                <a:ea typeface="+mn-lt"/>
                <a:cs typeface="+mn-lt"/>
              </a:rPr>
              <a:t> in de </a:t>
            </a:r>
            <a:r>
              <a:rPr lang="en-US" dirty="0" err="1">
                <a:solidFill>
                  <a:srgbClr val="000000"/>
                </a:solidFill>
                <a:latin typeface="Interstate LightCondensed"/>
                <a:ea typeface="+mn-lt"/>
                <a:cs typeface="+mn-lt"/>
              </a:rPr>
              <a:t>minderheid</a:t>
            </a:r>
            <a:r>
              <a:rPr lang="en-US" dirty="0">
                <a:solidFill>
                  <a:srgbClr val="000000"/>
                </a:solidFill>
                <a:latin typeface="Interstate LightCondensed"/>
                <a:ea typeface="+mn-lt"/>
                <a:cs typeface="+mn-lt"/>
              </a:rPr>
              <a:t> is dan </a:t>
            </a:r>
            <a:r>
              <a:rPr lang="en-US" dirty="0" err="1">
                <a:solidFill>
                  <a:srgbClr val="000000"/>
                </a:solidFill>
                <a:latin typeface="Interstate LightCondensed"/>
                <a:ea typeface="+mn-lt"/>
                <a:cs typeface="+mn-lt"/>
              </a:rPr>
              <a:t>zijn</a:t>
            </a:r>
            <a:r>
              <a:rPr lang="en-US" dirty="0">
                <a:solidFill>
                  <a:srgbClr val="000000"/>
                </a:solidFill>
                <a:latin typeface="Interstate LightCondensed"/>
                <a:ea typeface="+mn-lt"/>
                <a:cs typeface="+mn-lt"/>
              </a:rPr>
              <a:t> de </a:t>
            </a:r>
            <a:r>
              <a:rPr lang="en-US" dirty="0" err="1">
                <a:solidFill>
                  <a:srgbClr val="000000"/>
                </a:solidFill>
                <a:latin typeface="Interstate LightCondensed"/>
                <a:ea typeface="+mn-lt"/>
                <a:cs typeface="+mn-lt"/>
              </a:rPr>
              <a:t>bepalingen</a:t>
            </a:r>
            <a:r>
              <a:rPr lang="en-US" dirty="0">
                <a:solidFill>
                  <a:srgbClr val="000000"/>
                </a:solidFill>
                <a:latin typeface="Interstate LightCondensed"/>
                <a:ea typeface="+mn-lt"/>
                <a:cs typeface="+mn-lt"/>
              </a:rPr>
              <a:t> van </a:t>
            </a:r>
            <a:r>
              <a:rPr lang="en-US" dirty="0" err="1">
                <a:solidFill>
                  <a:srgbClr val="000000"/>
                </a:solidFill>
                <a:latin typeface="Interstate LightCondensed"/>
                <a:ea typeface="+mn-lt"/>
                <a:cs typeface="+mn-lt"/>
              </a:rPr>
              <a:t>dit</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artikel</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niet</a:t>
            </a:r>
            <a:r>
              <a:rPr lang="en-US" dirty="0">
                <a:solidFill>
                  <a:srgbClr val="000000"/>
                </a:solidFill>
                <a:latin typeface="Interstate LightCondensed"/>
                <a:ea typeface="+mn-lt"/>
                <a:cs typeface="+mn-lt"/>
              </a:rPr>
              <a:t> van </a:t>
            </a:r>
            <a:r>
              <a:rPr lang="en-US" dirty="0" err="1">
                <a:solidFill>
                  <a:srgbClr val="000000"/>
                </a:solidFill>
                <a:latin typeface="Interstate LightCondensed"/>
                <a:ea typeface="+mn-lt"/>
                <a:cs typeface="+mn-lt"/>
              </a:rPr>
              <a:t>toepassing</a:t>
            </a:r>
            <a:r>
              <a:rPr lang="en-US" dirty="0">
                <a:solidFill>
                  <a:srgbClr val="000000"/>
                </a:solidFill>
                <a:latin typeface="Interstate LightCondensed"/>
                <a:ea typeface="+mn-lt"/>
                <a:cs typeface="+mn-lt"/>
              </a:rPr>
              <a:t> en </a:t>
            </a:r>
            <a:r>
              <a:rPr lang="en-US" dirty="0" err="1">
                <a:solidFill>
                  <a:srgbClr val="000000"/>
                </a:solidFill>
                <a:latin typeface="Interstate LightCondensed"/>
                <a:ea typeface="+mn-lt"/>
                <a:cs typeface="+mn-lt"/>
              </a:rPr>
              <a:t>gelden</a:t>
            </a:r>
            <a:r>
              <a:rPr lang="en-US" dirty="0">
                <a:solidFill>
                  <a:srgbClr val="000000"/>
                </a:solidFill>
                <a:latin typeface="Interstate LightCondensed"/>
                <a:ea typeface="+mn-lt"/>
                <a:cs typeface="+mn-lt"/>
              </a:rPr>
              <a:t> de </a:t>
            </a:r>
            <a:r>
              <a:rPr lang="en-US" dirty="0" err="1">
                <a:solidFill>
                  <a:srgbClr val="000000"/>
                </a:solidFill>
                <a:latin typeface="Interstate LightCondensed"/>
                <a:ea typeface="+mn-lt"/>
                <a:cs typeface="+mn-lt"/>
              </a:rPr>
              <a:t>algemene</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speelgerechtigdheidsregels</a:t>
            </a:r>
            <a:r>
              <a:rPr lang="en-US" dirty="0">
                <a:solidFill>
                  <a:srgbClr val="000000"/>
                </a:solidFill>
                <a:latin typeface="Interstate LightCondensed"/>
                <a:ea typeface="+mn-lt"/>
                <a:cs typeface="+mn-lt"/>
              </a:rPr>
              <a:t>. De </a:t>
            </a:r>
            <a:r>
              <a:rPr lang="en-US" dirty="0" err="1">
                <a:solidFill>
                  <a:srgbClr val="000000"/>
                </a:solidFill>
                <a:latin typeface="Interstate LightCondensed"/>
                <a:ea typeface="+mn-lt"/>
                <a:cs typeface="+mn-lt"/>
              </a:rPr>
              <a:t>combiteams</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worden</a:t>
            </a:r>
            <a:r>
              <a:rPr lang="en-US" dirty="0">
                <a:solidFill>
                  <a:srgbClr val="000000"/>
                </a:solidFill>
                <a:latin typeface="Interstate LightCondensed"/>
                <a:ea typeface="+mn-lt"/>
                <a:cs typeface="+mn-lt"/>
              </a:rPr>
              <a:t> over het </a:t>
            </a:r>
            <a:r>
              <a:rPr lang="en-US" dirty="0" err="1">
                <a:solidFill>
                  <a:srgbClr val="000000"/>
                </a:solidFill>
                <a:latin typeface="Interstate LightCondensed"/>
                <a:ea typeface="+mn-lt"/>
                <a:cs typeface="+mn-lt"/>
              </a:rPr>
              <a:t>algemeen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ingedeeld</a:t>
            </a:r>
            <a:r>
              <a:rPr lang="en-US" dirty="0">
                <a:solidFill>
                  <a:srgbClr val="000000"/>
                </a:solidFill>
                <a:latin typeface="Interstate LightCondensed"/>
                <a:ea typeface="+mn-lt"/>
                <a:cs typeface="+mn-lt"/>
              </a:rPr>
              <a:t> in de </a:t>
            </a:r>
            <a:r>
              <a:rPr lang="en-US" dirty="0" err="1">
                <a:solidFill>
                  <a:srgbClr val="000000"/>
                </a:solidFill>
                <a:latin typeface="Interstate LightCondensed"/>
                <a:ea typeface="+mn-lt"/>
                <a:cs typeface="+mn-lt"/>
              </a:rPr>
              <a:t>Subtopklasse</a:t>
            </a:r>
            <a:r>
              <a:rPr lang="en-US" dirty="0">
                <a:solidFill>
                  <a:srgbClr val="000000"/>
                </a:solidFill>
                <a:latin typeface="Interstate LightCondensed"/>
                <a:ea typeface="+mn-lt"/>
                <a:cs typeface="+mn-lt"/>
              </a:rPr>
              <a:t> en/of 1</a:t>
            </a:r>
            <a:r>
              <a:rPr lang="en-US" sz="1600" baseline="30000" dirty="0">
                <a:solidFill>
                  <a:srgbClr val="000000"/>
                </a:solidFill>
                <a:latin typeface="Interstate LightCondensed"/>
                <a:ea typeface="+mn-lt"/>
                <a:cs typeface="+mn-lt"/>
              </a:rPr>
              <a:t>e</a:t>
            </a:r>
            <a:r>
              <a:rPr lang="en-US" baseline="30000"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klasse</a:t>
            </a:r>
            <a:r>
              <a:rPr lang="en-US" dirty="0">
                <a:solidFill>
                  <a:srgbClr val="000000"/>
                </a:solidFill>
                <a:latin typeface="Interstate LightCondensed"/>
                <a:ea typeface="+mn-lt"/>
                <a:cs typeface="+mn-lt"/>
              </a:rPr>
              <a:t>. Er mag </a:t>
            </a:r>
            <a:r>
              <a:rPr lang="en-US" dirty="0" err="1">
                <a:solidFill>
                  <a:srgbClr val="000000"/>
                </a:solidFill>
                <a:latin typeface="Interstate LightCondensed"/>
                <a:ea typeface="+mn-lt"/>
                <a:cs typeface="+mn-lt"/>
              </a:rPr>
              <a:t>maximaal</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één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klasse</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verschil</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volgens</a:t>
            </a:r>
            <a:r>
              <a:rPr lang="en-US" dirty="0">
                <a:solidFill>
                  <a:srgbClr val="000000"/>
                </a:solidFill>
                <a:latin typeface="Interstate LightCondensed"/>
                <a:ea typeface="+mn-lt"/>
                <a:cs typeface="+mn-lt"/>
              </a:rPr>
              <a:t> de </a:t>
            </a:r>
            <a:r>
              <a:rPr lang="en-US" dirty="0" err="1">
                <a:solidFill>
                  <a:srgbClr val="000000"/>
                </a:solidFill>
                <a:latin typeface="Interstate LightCondensed"/>
                <a:ea typeface="+mn-lt"/>
                <a:cs typeface="+mn-lt"/>
              </a:rPr>
              <a:t>tabelklassengrenzen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zitten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tussen</a:t>
            </a:r>
            <a:r>
              <a:rPr lang="en-US" dirty="0">
                <a:solidFill>
                  <a:srgbClr val="000000"/>
                </a:solidFill>
                <a:latin typeface="Interstate LightCondensed"/>
                <a:ea typeface="+mn-lt"/>
                <a:cs typeface="+mn-lt"/>
              </a:rPr>
              <a:t> het 1e-lijnsteams en het </a:t>
            </a:r>
            <a:r>
              <a:rPr lang="en-US" dirty="0" err="1">
                <a:solidFill>
                  <a:srgbClr val="000000"/>
                </a:solidFill>
                <a:latin typeface="Interstate LightCondensed"/>
                <a:ea typeface="+mn-lt"/>
                <a:cs typeface="+mn-lt"/>
              </a:rPr>
              <a:t>combiteam</a:t>
            </a:r>
            <a:r>
              <a:rPr lang="en-US" dirty="0">
                <a:solidFill>
                  <a:srgbClr val="000000"/>
                </a:solidFill>
                <a:latin typeface="Interstate LightCondensed"/>
                <a:ea typeface="+mn-lt"/>
                <a:cs typeface="+mn-lt"/>
              </a:rPr>
              <a:t>.</a:t>
            </a:r>
            <a:endParaRPr lang="en-US" dirty="0">
              <a:latin typeface="Interstate LightCondensed"/>
            </a:endParaRPr>
          </a:p>
          <a:p>
            <a:pPr algn="ctr"/>
            <a:endParaRPr lang="nl-NL" dirty="0"/>
          </a:p>
        </p:txBody>
      </p:sp>
      <p:sp>
        <p:nvSpPr>
          <p:cNvPr id="7" name="Ovaal 6">
            <a:extLst>
              <a:ext uri="{FF2B5EF4-FFF2-40B4-BE49-F238E27FC236}">
                <a16:creationId xmlns:a16="http://schemas.microsoft.com/office/drawing/2014/main" id="{A588EC27-5243-15B0-691A-6BB1175EB714}"/>
              </a:ext>
            </a:extLst>
          </p:cNvPr>
          <p:cNvSpPr/>
          <p:nvPr/>
        </p:nvSpPr>
        <p:spPr>
          <a:xfrm>
            <a:off x="7782825" y="524831"/>
            <a:ext cx="3064972" cy="1189218"/>
          </a:xfrm>
          <a:prstGeom prst="ellipse">
            <a:avLst/>
          </a:prstGeom>
          <a:solidFill>
            <a:srgbClr val="3C82EB"/>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O18-12-C</a:t>
            </a:r>
          </a:p>
          <a:p>
            <a:pPr algn="ctr"/>
            <a:r>
              <a:rPr lang="nl-NL" dirty="0"/>
              <a:t>O14-12-C</a:t>
            </a:r>
          </a:p>
          <a:p>
            <a:pPr algn="ctr"/>
            <a:r>
              <a:rPr lang="nl-NL" dirty="0"/>
              <a:t>O18-11-C</a:t>
            </a:r>
          </a:p>
        </p:txBody>
      </p:sp>
    </p:spTree>
    <p:extLst>
      <p:ext uri="{BB962C8B-B14F-4D97-AF65-F5344CB8AC3E}">
        <p14:creationId xmlns:p14="http://schemas.microsoft.com/office/powerpoint/2010/main" val="1972550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56354-C101-F6AF-8C6B-8E5A348DADC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984BFA4-378B-2DF2-8117-9E378A66AF67}"/>
              </a:ext>
            </a:extLst>
          </p:cNvPr>
          <p:cNvSpPr>
            <a:spLocks noGrp="1"/>
          </p:cNvSpPr>
          <p:nvPr>
            <p:ph type="title"/>
          </p:nvPr>
        </p:nvSpPr>
        <p:spPr>
          <a:xfrm>
            <a:off x="307848" y="203074"/>
            <a:ext cx="10515600" cy="1537924"/>
          </a:xfrm>
        </p:spPr>
        <p:txBody>
          <a:bodyPr/>
          <a:lstStyle/>
          <a:p>
            <a:r>
              <a:rPr lang="nl-NL"/>
              <a:t>COMBITEAMS</a:t>
            </a:r>
          </a:p>
        </p:txBody>
      </p:sp>
      <p:sp>
        <p:nvSpPr>
          <p:cNvPr id="4" name="Tijdelijke aanduiding voor inhoud 3">
            <a:extLst>
              <a:ext uri="{FF2B5EF4-FFF2-40B4-BE49-F238E27FC236}">
                <a16:creationId xmlns:a16="http://schemas.microsoft.com/office/drawing/2014/main" id="{9D7C802D-7B21-BD86-8858-2501C8C69025}"/>
              </a:ext>
            </a:extLst>
          </p:cNvPr>
          <p:cNvSpPr>
            <a:spLocks noGrp="1"/>
          </p:cNvSpPr>
          <p:nvPr>
            <p:ph idx="1"/>
          </p:nvPr>
        </p:nvSpPr>
        <p:spPr>
          <a:xfrm>
            <a:off x="307848" y="2687636"/>
            <a:ext cx="11576304" cy="3851275"/>
          </a:xfrm>
        </p:spPr>
        <p:txBody>
          <a:bodyPr vert="horz" lIns="91440" tIns="45720" rIns="91440" bIns="45720" rtlCol="0" anchor="t">
            <a:normAutofit/>
          </a:bodyPr>
          <a:lstStyle/>
          <a:p>
            <a:pPr marL="0" indent="0">
              <a:buNone/>
            </a:pPr>
            <a:endParaRPr lang="nl-NL" b="1" u="sng">
              <a:solidFill>
                <a:srgbClr val="FF0000"/>
              </a:solidFill>
              <a:latin typeface="Interstate LightCondensed" panose="02000506050000020004" pitchFamily="50" charset="0"/>
            </a:endParaRPr>
          </a:p>
          <a:p>
            <a:pPr marL="0" indent="0">
              <a:buNone/>
            </a:pPr>
            <a:endParaRPr lang="nl-NL" b="1" u="sng">
              <a:solidFill>
                <a:srgbClr val="000000"/>
              </a:solidFill>
              <a:latin typeface="Interstate LightCondensed"/>
            </a:endParaRPr>
          </a:p>
          <a:p>
            <a:pPr marL="0" indent="0">
              <a:buNone/>
            </a:pPr>
            <a:endParaRPr lang="nl-NL"/>
          </a:p>
        </p:txBody>
      </p:sp>
      <p:sp>
        <p:nvSpPr>
          <p:cNvPr id="5" name="Ondertitel 4">
            <a:extLst>
              <a:ext uri="{FF2B5EF4-FFF2-40B4-BE49-F238E27FC236}">
                <a16:creationId xmlns:a16="http://schemas.microsoft.com/office/drawing/2014/main" id="{FEC03A46-F865-E9D0-5B58-0DD19ADFE339}"/>
              </a:ext>
            </a:extLst>
          </p:cNvPr>
          <p:cNvSpPr>
            <a:spLocks noGrp="1"/>
          </p:cNvSpPr>
          <p:nvPr>
            <p:ph type="subTitle" idx="11"/>
          </p:nvPr>
        </p:nvSpPr>
        <p:spPr>
          <a:xfrm>
            <a:off x="307848" y="1335424"/>
            <a:ext cx="7638288" cy="372767"/>
          </a:xfrm>
        </p:spPr>
        <p:txBody>
          <a:bodyPr vert="horz" lIns="91440" tIns="45720" rIns="91440" bIns="45720" rtlCol="0" anchor="t">
            <a:normAutofit fontScale="92500" lnSpcReduction="10000"/>
          </a:bodyPr>
          <a:lstStyle/>
          <a:p>
            <a:r>
              <a:rPr lang="nl-NL" b="1">
                <a:latin typeface="Interstate LightCondensed"/>
              </a:rPr>
              <a:t>Invallen?</a:t>
            </a:r>
            <a:endParaRPr lang="nl-NL" b="1"/>
          </a:p>
        </p:txBody>
      </p:sp>
      <p:sp>
        <p:nvSpPr>
          <p:cNvPr id="2" name="Tekstvak 1">
            <a:extLst>
              <a:ext uri="{FF2B5EF4-FFF2-40B4-BE49-F238E27FC236}">
                <a16:creationId xmlns:a16="http://schemas.microsoft.com/office/drawing/2014/main" id="{D46DC94D-312F-72C6-032F-142E94B304CF}"/>
              </a:ext>
            </a:extLst>
          </p:cNvPr>
          <p:cNvSpPr txBox="1"/>
          <p:nvPr/>
        </p:nvSpPr>
        <p:spPr>
          <a:xfrm>
            <a:off x="312296" y="1480280"/>
            <a:ext cx="11392523" cy="37426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ct val="150000"/>
              </a:lnSpc>
            </a:pPr>
            <a:endParaRPr lang="en-US" sz="1600" dirty="0">
              <a:solidFill>
                <a:srgbClr val="000000"/>
              </a:solidFill>
            </a:endParaRPr>
          </a:p>
          <a:p>
            <a:pPr marL="342900" indent="-342900" algn="l" rtl="0">
              <a:lnSpc>
                <a:spcPct val="150000"/>
              </a:lnSpc>
              <a:buFont typeface="Verdana,Sans-Serif"/>
              <a:buChar char="–"/>
            </a:pPr>
            <a:r>
              <a:rPr lang="en-US" dirty="0">
                <a:solidFill>
                  <a:srgbClr val="000000"/>
                </a:solidFill>
                <a:latin typeface="Interstate LightCondensed"/>
              </a:rPr>
              <a:t>Een </a:t>
            </a:r>
            <a:r>
              <a:rPr lang="en-US" dirty="0" err="1">
                <a:solidFill>
                  <a:srgbClr val="000000"/>
                </a:solidFill>
                <a:latin typeface="Interstate LightCondensed"/>
              </a:rPr>
              <a:t>speler</a:t>
            </a:r>
            <a:r>
              <a:rPr lang="en-US" dirty="0">
                <a:solidFill>
                  <a:srgbClr val="000000"/>
                </a:solidFill>
                <a:latin typeface="Interstate LightCondensed"/>
              </a:rPr>
              <a:t> </a:t>
            </a:r>
            <a:r>
              <a:rPr lang="en-US" dirty="0" err="1">
                <a:solidFill>
                  <a:srgbClr val="000000"/>
                </a:solidFill>
                <a:latin typeface="Interstate LightCondensed"/>
              </a:rPr>
              <a:t>uit</a:t>
            </a:r>
            <a:r>
              <a:rPr lang="en-US" dirty="0">
                <a:solidFill>
                  <a:srgbClr val="000000"/>
                </a:solidFill>
                <a:latin typeface="Interstate LightCondensed"/>
              </a:rPr>
              <a:t> </a:t>
            </a:r>
            <a:r>
              <a:rPr lang="en-US" dirty="0" err="1">
                <a:solidFill>
                  <a:srgbClr val="000000"/>
                </a:solidFill>
                <a:latin typeface="Interstate LightCondensed"/>
              </a:rPr>
              <a:t>een</a:t>
            </a:r>
            <a:r>
              <a:rPr lang="en-US" dirty="0">
                <a:solidFill>
                  <a:srgbClr val="000000"/>
                </a:solidFill>
                <a:latin typeface="Interstate LightCondensed"/>
              </a:rPr>
              <a:t> </a:t>
            </a:r>
            <a:r>
              <a:rPr lang="en-US" dirty="0" err="1">
                <a:solidFill>
                  <a:srgbClr val="000000"/>
                </a:solidFill>
                <a:latin typeface="Interstate LightCondensed"/>
              </a:rPr>
              <a:t>tweede</a:t>
            </a:r>
            <a:r>
              <a:rPr lang="en-US" dirty="0">
                <a:solidFill>
                  <a:srgbClr val="000000"/>
                </a:solidFill>
                <a:latin typeface="Interstate LightCondensed"/>
              </a:rPr>
              <a:t> team mag </a:t>
            </a:r>
            <a:r>
              <a:rPr lang="en-US" dirty="0" err="1">
                <a:solidFill>
                  <a:srgbClr val="000000"/>
                </a:solidFill>
                <a:latin typeface="Interstate LightCondensed"/>
              </a:rPr>
              <a:t>ongelimiteerd</a:t>
            </a:r>
            <a:r>
              <a:rPr lang="en-US" dirty="0">
                <a:solidFill>
                  <a:srgbClr val="000000"/>
                </a:solidFill>
                <a:latin typeface="Interstate LightCondensed"/>
              </a:rPr>
              <a:t> </a:t>
            </a:r>
            <a:r>
              <a:rPr lang="en-US" dirty="0" err="1">
                <a:solidFill>
                  <a:srgbClr val="000000"/>
                </a:solidFill>
                <a:latin typeface="Interstate LightCondensed"/>
              </a:rPr>
              <a:t>invallen</a:t>
            </a:r>
            <a:r>
              <a:rPr lang="en-US" dirty="0">
                <a:solidFill>
                  <a:srgbClr val="000000"/>
                </a:solidFill>
                <a:latin typeface="Interstate LightCondensed"/>
              </a:rPr>
              <a:t> </a:t>
            </a:r>
            <a:r>
              <a:rPr lang="en-US" dirty="0" err="1">
                <a:solidFill>
                  <a:srgbClr val="000000"/>
                </a:solidFill>
                <a:latin typeface="Interstate LightCondensed"/>
              </a:rPr>
              <a:t>bij</a:t>
            </a:r>
            <a:r>
              <a:rPr lang="en-US" dirty="0">
                <a:solidFill>
                  <a:srgbClr val="000000"/>
                </a:solidFill>
                <a:latin typeface="Interstate LightCondensed"/>
              </a:rPr>
              <a:t> het </a:t>
            </a:r>
            <a:r>
              <a:rPr lang="en-US" dirty="0" err="1">
                <a:solidFill>
                  <a:srgbClr val="000000"/>
                </a:solidFill>
                <a:latin typeface="Interstate LightCondensed"/>
              </a:rPr>
              <a:t>combiteam</a:t>
            </a:r>
            <a:r>
              <a:rPr lang="en-US" dirty="0">
                <a:solidFill>
                  <a:srgbClr val="000000"/>
                </a:solidFill>
                <a:latin typeface="Interstate LightCondensed"/>
              </a:rPr>
              <a:t> </a:t>
            </a:r>
            <a:r>
              <a:rPr lang="en-US" dirty="0" err="1">
                <a:solidFill>
                  <a:srgbClr val="000000"/>
                </a:solidFill>
                <a:latin typeface="Interstate LightCondensed"/>
              </a:rPr>
              <a:t>en</a:t>
            </a:r>
            <a:r>
              <a:rPr lang="en-US" dirty="0">
                <a:solidFill>
                  <a:srgbClr val="000000"/>
                </a:solidFill>
                <a:latin typeface="Interstate LightCondensed"/>
              </a:rPr>
              <a:t> het 1e-lijns team;​</a:t>
            </a:r>
          </a:p>
          <a:p>
            <a:pPr marL="342900" indent="-342900" algn="l" rtl="0">
              <a:lnSpc>
                <a:spcPct val="150000"/>
              </a:lnSpc>
              <a:buFont typeface="Verdana,Sans-Serif"/>
              <a:buChar char="–"/>
            </a:pPr>
            <a:r>
              <a:rPr lang="nl-NL" dirty="0">
                <a:solidFill>
                  <a:srgbClr val="000000"/>
                </a:solidFill>
                <a:latin typeface="Interstate LightCondensed"/>
              </a:rPr>
              <a:t>Een speler uit een 1e-lijns team mag niet invallen bij een lager (spelend) team.</a:t>
            </a:r>
            <a:r>
              <a:rPr lang="en-US" dirty="0">
                <a:solidFill>
                  <a:srgbClr val="000000"/>
                </a:solidFill>
                <a:latin typeface="Interstate LightCondensed"/>
              </a:rPr>
              <a:t>​</a:t>
            </a:r>
          </a:p>
          <a:p>
            <a:pPr marL="342900" indent="-342900" algn="l" rtl="0">
              <a:lnSpc>
                <a:spcPct val="150000"/>
              </a:lnSpc>
              <a:buFont typeface="Verdana,Sans-Serif"/>
              <a:buChar char="–"/>
            </a:pPr>
            <a:r>
              <a:rPr lang="en-US" dirty="0">
                <a:solidFill>
                  <a:srgbClr val="000000"/>
                </a:solidFill>
                <a:latin typeface="Interstate LightCondensed"/>
              </a:rPr>
              <a:t>Een </a:t>
            </a:r>
            <a:r>
              <a:rPr lang="en-US" dirty="0" err="1">
                <a:solidFill>
                  <a:srgbClr val="000000"/>
                </a:solidFill>
                <a:latin typeface="Interstate LightCondensed"/>
              </a:rPr>
              <a:t>speler</a:t>
            </a:r>
            <a:r>
              <a:rPr lang="en-US" dirty="0">
                <a:solidFill>
                  <a:srgbClr val="000000"/>
                </a:solidFill>
                <a:latin typeface="Interstate LightCondensed"/>
              </a:rPr>
              <a:t> </a:t>
            </a:r>
            <a:r>
              <a:rPr lang="en-US" dirty="0" err="1">
                <a:solidFill>
                  <a:srgbClr val="000000"/>
                </a:solidFill>
                <a:latin typeface="Interstate LightCondensed"/>
              </a:rPr>
              <a:t>uit</a:t>
            </a:r>
            <a:r>
              <a:rPr lang="en-US" dirty="0">
                <a:solidFill>
                  <a:srgbClr val="000000"/>
                </a:solidFill>
                <a:latin typeface="Interstate LightCondensed"/>
              </a:rPr>
              <a:t> </a:t>
            </a:r>
            <a:r>
              <a:rPr lang="en-US" dirty="0" err="1">
                <a:solidFill>
                  <a:srgbClr val="000000"/>
                </a:solidFill>
                <a:latin typeface="Interstate LightCondensed"/>
              </a:rPr>
              <a:t>een</a:t>
            </a:r>
            <a:r>
              <a:rPr lang="en-US" dirty="0">
                <a:solidFill>
                  <a:srgbClr val="000000"/>
                </a:solidFill>
                <a:latin typeface="Interstate LightCondensed"/>
              </a:rPr>
              <a:t> </a:t>
            </a:r>
            <a:r>
              <a:rPr lang="en-US" dirty="0" err="1">
                <a:solidFill>
                  <a:srgbClr val="000000"/>
                </a:solidFill>
                <a:latin typeface="Interstate LightCondensed"/>
              </a:rPr>
              <a:t>combiteam</a:t>
            </a:r>
            <a:r>
              <a:rPr lang="en-US" dirty="0">
                <a:solidFill>
                  <a:srgbClr val="000000"/>
                </a:solidFill>
                <a:latin typeface="Interstate LightCondensed"/>
              </a:rPr>
              <a:t> (</a:t>
            </a:r>
            <a:r>
              <a:rPr lang="en-US" dirty="0" err="1">
                <a:solidFill>
                  <a:srgbClr val="000000"/>
                </a:solidFill>
                <a:latin typeface="Interstate LightCondensed"/>
              </a:rPr>
              <a:t>bijv</a:t>
            </a:r>
            <a:r>
              <a:rPr lang="en-US" dirty="0">
                <a:solidFill>
                  <a:srgbClr val="000000"/>
                </a:solidFill>
                <a:latin typeface="Interstate LightCondensed"/>
              </a:rPr>
              <a:t>. JO16-12 of JO18-11) mag </a:t>
            </a:r>
            <a:r>
              <a:rPr lang="en-US" dirty="0" err="1">
                <a:solidFill>
                  <a:srgbClr val="000000"/>
                </a:solidFill>
                <a:latin typeface="Interstate LightCondensed"/>
              </a:rPr>
              <a:t>ongelimiteerd</a:t>
            </a:r>
            <a:r>
              <a:rPr lang="en-US" dirty="0">
                <a:solidFill>
                  <a:srgbClr val="000000"/>
                </a:solidFill>
                <a:latin typeface="Interstate LightCondensed"/>
              </a:rPr>
              <a:t> </a:t>
            </a:r>
            <a:r>
              <a:rPr lang="en-US" dirty="0" err="1">
                <a:solidFill>
                  <a:srgbClr val="000000"/>
                </a:solidFill>
                <a:latin typeface="Interstate LightCondensed"/>
              </a:rPr>
              <a:t>invallen</a:t>
            </a:r>
            <a:r>
              <a:rPr lang="en-US" dirty="0">
                <a:solidFill>
                  <a:srgbClr val="000000"/>
                </a:solidFill>
                <a:latin typeface="Interstate LightCondensed"/>
              </a:rPr>
              <a:t> </a:t>
            </a:r>
            <a:r>
              <a:rPr lang="en-US" dirty="0" err="1">
                <a:solidFill>
                  <a:srgbClr val="000000"/>
                </a:solidFill>
                <a:latin typeface="Interstate LightCondensed"/>
              </a:rPr>
              <a:t>bij</a:t>
            </a:r>
            <a:r>
              <a:rPr lang="en-US" dirty="0">
                <a:solidFill>
                  <a:srgbClr val="000000"/>
                </a:solidFill>
                <a:latin typeface="Interstate LightCondensed"/>
              </a:rPr>
              <a:t> 1e-lijnsteams (</a:t>
            </a:r>
            <a:r>
              <a:rPr lang="en-US" dirty="0" err="1">
                <a:solidFill>
                  <a:srgbClr val="000000"/>
                </a:solidFill>
                <a:latin typeface="Interstate LightCondensed"/>
              </a:rPr>
              <a:t>bv</a:t>
            </a:r>
            <a:r>
              <a:rPr lang="en-US" dirty="0">
                <a:solidFill>
                  <a:srgbClr val="000000"/>
                </a:solidFill>
                <a:latin typeface="Interstate LightCondensed"/>
              </a:rPr>
              <a:t>. JO16-1 of JO18-1) </a:t>
            </a:r>
            <a:r>
              <a:rPr lang="en-US" dirty="0" err="1">
                <a:solidFill>
                  <a:srgbClr val="000000"/>
                </a:solidFill>
                <a:latin typeface="Interstate LightCondensed"/>
              </a:rPr>
              <a:t>mits</a:t>
            </a:r>
            <a:r>
              <a:rPr lang="en-US" dirty="0">
                <a:solidFill>
                  <a:srgbClr val="000000"/>
                </a:solidFill>
                <a:latin typeface="Interstate LightCondensed"/>
              </a:rPr>
              <a:t> de </a:t>
            </a:r>
            <a:r>
              <a:rPr lang="en-US" dirty="0" err="1">
                <a:solidFill>
                  <a:srgbClr val="000000"/>
                </a:solidFill>
                <a:latin typeface="Interstate LightCondensed"/>
              </a:rPr>
              <a:t>speler</a:t>
            </a:r>
            <a:r>
              <a:rPr lang="en-US" dirty="0">
                <a:solidFill>
                  <a:srgbClr val="000000"/>
                </a:solidFill>
                <a:latin typeface="Interstate LightCondensed"/>
              </a:rPr>
              <a:t> de </a:t>
            </a:r>
            <a:r>
              <a:rPr lang="en-US" dirty="0" err="1">
                <a:solidFill>
                  <a:srgbClr val="000000"/>
                </a:solidFill>
                <a:latin typeface="Interstate LightCondensed"/>
              </a:rPr>
              <a:t>juiste</a:t>
            </a:r>
            <a:r>
              <a:rPr lang="en-US" dirty="0">
                <a:solidFill>
                  <a:srgbClr val="000000"/>
                </a:solidFill>
                <a:latin typeface="Interstate LightCondensed"/>
              </a:rPr>
              <a:t> </a:t>
            </a:r>
            <a:r>
              <a:rPr lang="en-US" dirty="0" err="1">
                <a:solidFill>
                  <a:srgbClr val="000000"/>
                </a:solidFill>
                <a:latin typeface="Interstate LightCondensed"/>
              </a:rPr>
              <a:t>leeftijd</a:t>
            </a:r>
            <a:r>
              <a:rPr lang="en-US" dirty="0">
                <a:solidFill>
                  <a:srgbClr val="000000"/>
                </a:solidFill>
                <a:latin typeface="Interstate LightCondensed"/>
              </a:rPr>
              <a:t> </a:t>
            </a:r>
            <a:r>
              <a:rPr lang="en-US" dirty="0" err="1">
                <a:solidFill>
                  <a:srgbClr val="000000"/>
                </a:solidFill>
                <a:latin typeface="Interstate LightCondensed"/>
              </a:rPr>
              <a:t>heeft</a:t>
            </a:r>
            <a:r>
              <a:rPr lang="en-US" dirty="0">
                <a:solidFill>
                  <a:srgbClr val="000000"/>
                </a:solidFill>
                <a:latin typeface="Interstate LightCondensed"/>
              </a:rPr>
              <a:t>; ​</a:t>
            </a:r>
          </a:p>
          <a:p>
            <a:pPr marL="342900" indent="-342900" algn="l" rtl="0">
              <a:lnSpc>
                <a:spcPct val="150000"/>
              </a:lnSpc>
              <a:buFont typeface="Verdana,Sans-Serif"/>
              <a:buChar char="–"/>
            </a:pPr>
            <a:r>
              <a:rPr lang="en-US" dirty="0">
                <a:solidFill>
                  <a:srgbClr val="000000"/>
                </a:solidFill>
                <a:latin typeface="Interstate LightCondensed"/>
              </a:rPr>
              <a:t>Een </a:t>
            </a:r>
            <a:r>
              <a:rPr lang="en-US" dirty="0" err="1">
                <a:solidFill>
                  <a:srgbClr val="000000"/>
                </a:solidFill>
                <a:latin typeface="Interstate LightCondensed"/>
              </a:rPr>
              <a:t>speler</a:t>
            </a:r>
            <a:r>
              <a:rPr lang="en-US" dirty="0">
                <a:solidFill>
                  <a:srgbClr val="000000"/>
                </a:solidFill>
                <a:latin typeface="Interstate LightCondensed"/>
              </a:rPr>
              <a:t> </a:t>
            </a:r>
            <a:r>
              <a:rPr lang="en-US" dirty="0" err="1">
                <a:solidFill>
                  <a:srgbClr val="000000"/>
                </a:solidFill>
                <a:latin typeface="Interstate LightCondensed"/>
              </a:rPr>
              <a:t>uit</a:t>
            </a:r>
            <a:r>
              <a:rPr lang="en-US" dirty="0">
                <a:solidFill>
                  <a:srgbClr val="000000"/>
                </a:solidFill>
                <a:latin typeface="Interstate LightCondensed"/>
              </a:rPr>
              <a:t> </a:t>
            </a:r>
            <a:r>
              <a:rPr lang="en-US" dirty="0" err="1">
                <a:solidFill>
                  <a:srgbClr val="000000"/>
                </a:solidFill>
                <a:latin typeface="Interstate LightCondensed"/>
              </a:rPr>
              <a:t>een</a:t>
            </a:r>
            <a:r>
              <a:rPr lang="en-US" dirty="0">
                <a:solidFill>
                  <a:srgbClr val="000000"/>
                </a:solidFill>
                <a:latin typeface="Interstate LightCondensed"/>
              </a:rPr>
              <a:t> </a:t>
            </a:r>
            <a:r>
              <a:rPr lang="en-US" dirty="0" err="1">
                <a:solidFill>
                  <a:srgbClr val="000000"/>
                </a:solidFill>
                <a:latin typeface="Interstate LightCondensed"/>
              </a:rPr>
              <a:t>combiteam</a:t>
            </a:r>
            <a:r>
              <a:rPr lang="en-US" dirty="0">
                <a:solidFill>
                  <a:srgbClr val="000000"/>
                </a:solidFill>
                <a:latin typeface="Interstate LightCondensed"/>
              </a:rPr>
              <a:t> mag </a:t>
            </a:r>
            <a:r>
              <a:rPr lang="en-US" dirty="0" err="1">
                <a:solidFill>
                  <a:srgbClr val="000000"/>
                </a:solidFill>
                <a:latin typeface="Interstate LightCondensed"/>
              </a:rPr>
              <a:t>niet</a:t>
            </a:r>
            <a:r>
              <a:rPr lang="en-US" dirty="0">
                <a:solidFill>
                  <a:srgbClr val="000000"/>
                </a:solidFill>
                <a:latin typeface="Interstate LightCondensed"/>
              </a:rPr>
              <a:t> </a:t>
            </a:r>
            <a:r>
              <a:rPr lang="en-US" dirty="0" err="1">
                <a:solidFill>
                  <a:srgbClr val="000000"/>
                </a:solidFill>
                <a:latin typeface="Interstate LightCondensed"/>
              </a:rPr>
              <a:t>invallen</a:t>
            </a:r>
            <a:r>
              <a:rPr lang="en-US" dirty="0">
                <a:solidFill>
                  <a:srgbClr val="000000"/>
                </a:solidFill>
                <a:latin typeface="Interstate LightCondensed"/>
              </a:rPr>
              <a:t> </a:t>
            </a:r>
            <a:r>
              <a:rPr lang="en-US" dirty="0" err="1">
                <a:solidFill>
                  <a:srgbClr val="000000"/>
                </a:solidFill>
                <a:latin typeface="Interstate LightCondensed"/>
              </a:rPr>
              <a:t>bij</a:t>
            </a:r>
            <a:r>
              <a:rPr lang="en-US" dirty="0">
                <a:solidFill>
                  <a:srgbClr val="000000"/>
                </a:solidFill>
                <a:latin typeface="Interstate LightCondensed"/>
              </a:rPr>
              <a:t> </a:t>
            </a:r>
            <a:r>
              <a:rPr lang="en-US" dirty="0" err="1">
                <a:solidFill>
                  <a:srgbClr val="000000"/>
                </a:solidFill>
                <a:latin typeface="Interstate LightCondensed"/>
              </a:rPr>
              <a:t>een</a:t>
            </a:r>
            <a:r>
              <a:rPr lang="en-US" dirty="0">
                <a:solidFill>
                  <a:srgbClr val="000000"/>
                </a:solidFill>
                <a:latin typeface="Interstate LightCondensed"/>
              </a:rPr>
              <a:t> op </a:t>
            </a:r>
            <a:r>
              <a:rPr lang="en-US" dirty="0" err="1">
                <a:solidFill>
                  <a:srgbClr val="000000"/>
                </a:solidFill>
                <a:latin typeface="Interstate LightCondensed"/>
              </a:rPr>
              <a:t>een</a:t>
            </a:r>
            <a:r>
              <a:rPr lang="en-US" dirty="0">
                <a:solidFill>
                  <a:srgbClr val="000000"/>
                </a:solidFill>
                <a:latin typeface="Interstate LightCondensed"/>
              </a:rPr>
              <a:t> lager </a:t>
            </a:r>
            <a:r>
              <a:rPr lang="en-US" dirty="0" err="1">
                <a:solidFill>
                  <a:srgbClr val="000000"/>
                </a:solidFill>
                <a:latin typeface="Interstate LightCondensed"/>
              </a:rPr>
              <a:t>niveau</a:t>
            </a:r>
            <a:r>
              <a:rPr lang="en-US" dirty="0">
                <a:solidFill>
                  <a:srgbClr val="000000"/>
                </a:solidFill>
                <a:latin typeface="Interstate LightCondensed"/>
              </a:rPr>
              <a:t> </a:t>
            </a:r>
            <a:r>
              <a:rPr lang="en-US" dirty="0" err="1">
                <a:solidFill>
                  <a:srgbClr val="000000"/>
                </a:solidFill>
                <a:latin typeface="Interstate LightCondensed"/>
              </a:rPr>
              <a:t>spelend</a:t>
            </a:r>
            <a:r>
              <a:rPr lang="en-US" dirty="0">
                <a:solidFill>
                  <a:srgbClr val="000000"/>
                </a:solidFill>
                <a:latin typeface="Interstate LightCondensed"/>
              </a:rPr>
              <a:t> team dan het team van </a:t>
            </a:r>
            <a:r>
              <a:rPr lang="en-US" dirty="0" err="1">
                <a:solidFill>
                  <a:srgbClr val="000000"/>
                </a:solidFill>
                <a:latin typeface="Interstate LightCondensed"/>
              </a:rPr>
              <a:t>herkomst</a:t>
            </a:r>
            <a:r>
              <a:rPr lang="en-US" dirty="0">
                <a:solidFill>
                  <a:srgbClr val="000000"/>
                </a:solidFill>
                <a:latin typeface="Interstate LightCondensed"/>
              </a:rPr>
              <a:t> veld </a:t>
            </a:r>
            <a:r>
              <a:rPr lang="en-US" dirty="0" err="1">
                <a:solidFill>
                  <a:srgbClr val="000000"/>
                </a:solidFill>
                <a:latin typeface="Interstate LightCondensed"/>
              </a:rPr>
              <a:t>én</a:t>
            </a:r>
            <a:r>
              <a:rPr lang="en-US" dirty="0">
                <a:solidFill>
                  <a:srgbClr val="000000"/>
                </a:solidFill>
                <a:latin typeface="Interstate LightCondensed"/>
              </a:rPr>
              <a:t> </a:t>
            </a:r>
            <a:r>
              <a:rPr lang="en-US" dirty="0" err="1">
                <a:solidFill>
                  <a:srgbClr val="000000"/>
                </a:solidFill>
                <a:latin typeface="Interstate LightCondensed"/>
              </a:rPr>
              <a:t>dat</a:t>
            </a:r>
            <a:r>
              <a:rPr lang="en-US" dirty="0">
                <a:solidFill>
                  <a:srgbClr val="000000"/>
                </a:solidFill>
                <a:latin typeface="Interstate LightCondensed"/>
              </a:rPr>
              <a:t> team van </a:t>
            </a:r>
            <a:r>
              <a:rPr lang="en-US" dirty="0" err="1">
                <a:solidFill>
                  <a:srgbClr val="000000"/>
                </a:solidFill>
                <a:latin typeface="Interstate LightCondensed"/>
              </a:rPr>
              <a:t>herkomst</a:t>
            </a:r>
            <a:r>
              <a:rPr lang="en-US" dirty="0">
                <a:solidFill>
                  <a:srgbClr val="000000"/>
                </a:solidFill>
                <a:latin typeface="Interstate LightCondensed"/>
              </a:rPr>
              <a:t> veld mag </a:t>
            </a:r>
            <a:r>
              <a:rPr lang="en-US" dirty="0" err="1">
                <a:solidFill>
                  <a:srgbClr val="000000"/>
                </a:solidFill>
                <a:latin typeface="Interstate LightCondensed"/>
              </a:rPr>
              <a:t>niet</a:t>
            </a:r>
            <a:r>
              <a:rPr lang="en-US" dirty="0">
                <a:solidFill>
                  <a:srgbClr val="000000"/>
                </a:solidFill>
                <a:latin typeface="Interstate LightCondensed"/>
              </a:rPr>
              <a:t> </a:t>
            </a:r>
            <a:r>
              <a:rPr lang="en-US" dirty="0" err="1">
                <a:solidFill>
                  <a:srgbClr val="000000"/>
                </a:solidFill>
                <a:latin typeface="Interstate LightCondensed"/>
              </a:rPr>
              <a:t>meer</a:t>
            </a:r>
            <a:r>
              <a:rPr lang="en-US" dirty="0">
                <a:solidFill>
                  <a:srgbClr val="000000"/>
                </a:solidFill>
                <a:latin typeface="Interstate LightCondensed"/>
              </a:rPr>
              <a:t> dan </a:t>
            </a:r>
            <a:r>
              <a:rPr lang="en-US" dirty="0" err="1">
                <a:solidFill>
                  <a:srgbClr val="000000"/>
                </a:solidFill>
                <a:latin typeface="Interstate LightCondensed"/>
              </a:rPr>
              <a:t>één</a:t>
            </a:r>
            <a:r>
              <a:rPr lang="en-US" dirty="0">
                <a:solidFill>
                  <a:srgbClr val="000000"/>
                </a:solidFill>
                <a:latin typeface="Interstate LightCondensed"/>
              </a:rPr>
              <a:t> </a:t>
            </a:r>
            <a:r>
              <a:rPr lang="en-US" dirty="0" err="1">
                <a:solidFill>
                  <a:srgbClr val="000000"/>
                </a:solidFill>
                <a:latin typeface="Interstate LightCondensed"/>
              </a:rPr>
              <a:t>klasse</a:t>
            </a:r>
            <a:r>
              <a:rPr lang="en-US" dirty="0">
                <a:solidFill>
                  <a:srgbClr val="000000"/>
                </a:solidFill>
                <a:latin typeface="Interstate LightCondensed"/>
              </a:rPr>
              <a:t> lager </a:t>
            </a:r>
            <a:r>
              <a:rPr lang="en-US" dirty="0" err="1">
                <a:solidFill>
                  <a:srgbClr val="000000"/>
                </a:solidFill>
                <a:latin typeface="Interstate LightCondensed"/>
              </a:rPr>
              <a:t>spelen</a:t>
            </a:r>
            <a:r>
              <a:rPr lang="en-US" dirty="0">
                <a:solidFill>
                  <a:srgbClr val="000000"/>
                </a:solidFill>
                <a:latin typeface="Interstate LightCondensed"/>
              </a:rPr>
              <a:t> dan het </a:t>
            </a:r>
            <a:r>
              <a:rPr lang="en-US" dirty="0" err="1">
                <a:solidFill>
                  <a:srgbClr val="000000"/>
                </a:solidFill>
                <a:latin typeface="Interstate LightCondensed"/>
              </a:rPr>
              <a:t>combiteam</a:t>
            </a:r>
            <a:r>
              <a:rPr lang="en-US" dirty="0">
                <a:solidFill>
                  <a:srgbClr val="000000"/>
                </a:solidFill>
                <a:latin typeface="Interstate LightCondensed"/>
              </a:rPr>
              <a:t>;</a:t>
            </a:r>
          </a:p>
          <a:p>
            <a:pPr marL="342900" indent="-342900">
              <a:lnSpc>
                <a:spcPct val="150000"/>
              </a:lnSpc>
              <a:buFont typeface="Verdana,Sans-Serif"/>
              <a:buChar char="–"/>
            </a:pPr>
            <a:endParaRPr lang="en-US" dirty="0">
              <a:solidFill>
                <a:srgbClr val="000000"/>
              </a:solidFill>
              <a:latin typeface="Interstate LightCondensed"/>
            </a:endParaRPr>
          </a:p>
          <a:p>
            <a:pPr algn="ctr">
              <a:lnSpc>
                <a:spcPct val="150000"/>
              </a:lnSpc>
            </a:pPr>
            <a:endParaRPr lang="nl-NL" dirty="0">
              <a:solidFill>
                <a:srgbClr val="EF790C"/>
              </a:solidFill>
              <a:latin typeface="Interstate Regular"/>
            </a:endParaRPr>
          </a:p>
        </p:txBody>
      </p:sp>
      <p:sp>
        <p:nvSpPr>
          <p:cNvPr id="7" name="Ovaal 6">
            <a:extLst>
              <a:ext uri="{FF2B5EF4-FFF2-40B4-BE49-F238E27FC236}">
                <a16:creationId xmlns:a16="http://schemas.microsoft.com/office/drawing/2014/main" id="{BBBC77BE-E6B8-342E-816E-57804F811F32}"/>
              </a:ext>
            </a:extLst>
          </p:cNvPr>
          <p:cNvSpPr/>
          <p:nvPr/>
        </p:nvSpPr>
        <p:spPr>
          <a:xfrm>
            <a:off x="7782825" y="524831"/>
            <a:ext cx="3064972" cy="1189218"/>
          </a:xfrm>
          <a:prstGeom prst="ellipse">
            <a:avLst/>
          </a:prstGeom>
          <a:solidFill>
            <a:srgbClr val="3C82EB"/>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O18-12-C</a:t>
            </a:r>
          </a:p>
          <a:p>
            <a:pPr algn="ctr"/>
            <a:r>
              <a:rPr lang="nl-NL" dirty="0"/>
              <a:t>O14-12-C</a:t>
            </a:r>
          </a:p>
          <a:p>
            <a:pPr algn="ctr"/>
            <a:r>
              <a:rPr lang="nl-NL" dirty="0"/>
              <a:t>O18-11-C</a:t>
            </a:r>
          </a:p>
        </p:txBody>
      </p:sp>
    </p:spTree>
    <p:extLst>
      <p:ext uri="{BB962C8B-B14F-4D97-AF65-F5344CB8AC3E}">
        <p14:creationId xmlns:p14="http://schemas.microsoft.com/office/powerpoint/2010/main" val="3757938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Klembord met kruizen en vinkjes silhouet">
            <a:extLst>
              <a:ext uri="{FF2B5EF4-FFF2-40B4-BE49-F238E27FC236}">
                <a16:creationId xmlns:a16="http://schemas.microsoft.com/office/drawing/2014/main" id="{35B49A12-3BD8-E228-614A-396A3F65A185}"/>
              </a:ext>
            </a:extLst>
          </p:cNvPr>
          <p:cNvPicPr>
            <a:picLocks noGrp="1" noChangeAspect="1"/>
          </p:cNvPicPr>
          <p:nvPr>
            <p:ph type="pic" idx="10"/>
          </p:nvPr>
        </p:nvPicPr>
        <p:blipFill>
          <a:blip r:embed="rId2">
            <a:extLst>
              <a:ext uri="{96DAC541-7B7A-43D3-8B79-37D633B846F1}">
                <asvg:svgBlip xmlns:asvg="http://schemas.microsoft.com/office/drawing/2016/SVG/main" r:embed="rId3"/>
              </a:ext>
            </a:extLst>
          </a:blip>
          <a:srcRect l="20469" r="20469"/>
          <a:stretch/>
        </p:blipFill>
        <p:spPr>
          <a:xfrm>
            <a:off x="8186881" y="368447"/>
            <a:ext cx="3641039" cy="6166462"/>
          </a:xfrm>
          <a:prstGeom prst="roundRect">
            <a:avLst>
              <a:gd name="adj" fmla="val 1571"/>
            </a:avLst>
          </a:prstGeom>
          <a:effectLst>
            <a:softEdge rad="0"/>
          </a:effectLst>
        </p:spPr>
      </p:pic>
      <p:sp>
        <p:nvSpPr>
          <p:cNvPr id="3" name="Titel 2">
            <a:extLst>
              <a:ext uri="{FF2B5EF4-FFF2-40B4-BE49-F238E27FC236}">
                <a16:creationId xmlns:a16="http://schemas.microsoft.com/office/drawing/2014/main" id="{CD31FB13-47B8-42CB-389D-8DD507303B85}"/>
              </a:ext>
            </a:extLst>
          </p:cNvPr>
          <p:cNvSpPr>
            <a:spLocks noGrp="1"/>
          </p:cNvSpPr>
          <p:nvPr>
            <p:ph type="title"/>
          </p:nvPr>
        </p:nvSpPr>
        <p:spPr/>
        <p:txBody>
          <a:bodyPr/>
          <a:lstStyle/>
          <a:p>
            <a:r>
              <a:rPr lang="nl-NL"/>
              <a:t>DISPENSATIES</a:t>
            </a:r>
          </a:p>
        </p:txBody>
      </p:sp>
      <p:sp>
        <p:nvSpPr>
          <p:cNvPr id="4" name="Tijdelijke aanduiding voor inhoud 3">
            <a:extLst>
              <a:ext uri="{FF2B5EF4-FFF2-40B4-BE49-F238E27FC236}">
                <a16:creationId xmlns:a16="http://schemas.microsoft.com/office/drawing/2014/main" id="{D6B453CD-D804-5E9D-1615-A275DC44A54D}"/>
              </a:ext>
            </a:extLst>
          </p:cNvPr>
          <p:cNvSpPr>
            <a:spLocks noGrp="1"/>
          </p:cNvSpPr>
          <p:nvPr>
            <p:ph idx="1"/>
          </p:nvPr>
        </p:nvSpPr>
        <p:spPr/>
        <p:txBody>
          <a:bodyPr vert="horz" lIns="91440" tIns="45720" rIns="91440" bIns="45720" rtlCol="0" anchor="t">
            <a:normAutofit/>
          </a:bodyPr>
          <a:lstStyle/>
          <a:p>
            <a:pPr>
              <a:lnSpc>
                <a:spcPct val="120000"/>
              </a:lnSpc>
              <a:buChar char="-"/>
            </a:pPr>
            <a:r>
              <a:rPr lang="nl-NL" dirty="0">
                <a:solidFill>
                  <a:srgbClr val="000000"/>
                </a:solidFill>
                <a:latin typeface="Interstate LightCondensed"/>
                <a:ea typeface="Verdana"/>
              </a:rPr>
              <a:t>Dispensaties in de zaal volgens principe het veld</a:t>
            </a:r>
            <a:endParaRPr lang="en-US" dirty="0">
              <a:solidFill>
                <a:srgbClr val="000000"/>
              </a:solidFill>
              <a:latin typeface="Interstate LightCondensed"/>
              <a:ea typeface="Verdana"/>
            </a:endParaRPr>
          </a:p>
          <a:p>
            <a:pPr>
              <a:lnSpc>
                <a:spcPct val="120000"/>
              </a:lnSpc>
              <a:buChar char="-"/>
            </a:pPr>
            <a:r>
              <a:rPr lang="nl-NL" dirty="0">
                <a:solidFill>
                  <a:srgbClr val="000000"/>
                </a:solidFill>
                <a:latin typeface="Interstate LightCondensed"/>
                <a:ea typeface="Verdana"/>
              </a:rPr>
              <a:t>De competitieleider kan afwijken: bijvoorbeeld wanneer er voor de veldcompetitie dispensatie verleend is vanwege een tekort aan veldspelers</a:t>
            </a:r>
            <a:endParaRPr lang="en-US" dirty="0">
              <a:solidFill>
                <a:srgbClr val="000000"/>
              </a:solidFill>
              <a:latin typeface="Interstate LightCondensed"/>
              <a:ea typeface="Verdana"/>
            </a:endParaRPr>
          </a:p>
          <a:p>
            <a:pPr>
              <a:lnSpc>
                <a:spcPct val="120000"/>
              </a:lnSpc>
              <a:buChar char="-"/>
            </a:pPr>
            <a:r>
              <a:rPr lang="nl-NL" u="sng" dirty="0">
                <a:solidFill>
                  <a:srgbClr val="000000"/>
                </a:solidFill>
                <a:latin typeface="Interstate LightCondensed"/>
                <a:ea typeface="Verdana"/>
              </a:rPr>
              <a:t>Geen</a:t>
            </a:r>
            <a:r>
              <a:rPr lang="nl-NL" dirty="0">
                <a:solidFill>
                  <a:srgbClr val="000000"/>
                </a:solidFill>
                <a:latin typeface="Interstate LightCondensed"/>
                <a:ea typeface="Verdana"/>
              </a:rPr>
              <a:t> dispensaties in de Topklasse</a:t>
            </a:r>
            <a:endParaRPr lang="nl-NL" dirty="0">
              <a:latin typeface="Interstate LightCondensed"/>
            </a:endParaRPr>
          </a:p>
        </p:txBody>
      </p:sp>
      <p:sp>
        <p:nvSpPr>
          <p:cNvPr id="5" name="Ondertitel 4">
            <a:extLst>
              <a:ext uri="{FF2B5EF4-FFF2-40B4-BE49-F238E27FC236}">
                <a16:creationId xmlns:a16="http://schemas.microsoft.com/office/drawing/2014/main" id="{235D5926-EE97-562C-080F-0B2E000789F8}"/>
              </a:ext>
            </a:extLst>
          </p:cNvPr>
          <p:cNvSpPr>
            <a:spLocks noGrp="1"/>
          </p:cNvSpPr>
          <p:nvPr>
            <p:ph type="subTitle" idx="11"/>
          </p:nvPr>
        </p:nvSpPr>
        <p:spPr>
          <a:xfrm>
            <a:off x="307848" y="1528987"/>
            <a:ext cx="7638288" cy="423686"/>
          </a:xfrm>
        </p:spPr>
        <p:txBody>
          <a:bodyPr vert="horz" lIns="91440" tIns="45720" rIns="91440" bIns="45720" rtlCol="0" anchor="t">
            <a:normAutofit/>
          </a:bodyPr>
          <a:lstStyle/>
          <a:p>
            <a:r>
              <a:rPr lang="nl-NL">
                <a:latin typeface="Interstate LightCondensed"/>
              </a:rPr>
              <a:t>Anders dan het veld?</a:t>
            </a:r>
          </a:p>
        </p:txBody>
      </p:sp>
    </p:spTree>
    <p:extLst>
      <p:ext uri="{BB962C8B-B14F-4D97-AF65-F5344CB8AC3E}">
        <p14:creationId xmlns:p14="http://schemas.microsoft.com/office/powerpoint/2010/main" val="2280759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winter, buitenshuis, sneeuw&#10;&#10;Door AI gegenereerde inhoud is mogelijk onjuist.">
            <a:extLst>
              <a:ext uri="{FF2B5EF4-FFF2-40B4-BE49-F238E27FC236}">
                <a16:creationId xmlns:a16="http://schemas.microsoft.com/office/drawing/2014/main" id="{86A07C9A-7B7A-A783-5589-69A68C77DE27}"/>
              </a:ext>
            </a:extLst>
          </p:cNvPr>
          <p:cNvPicPr>
            <a:picLocks noChangeAspect="1"/>
          </p:cNvPicPr>
          <p:nvPr/>
        </p:nvPicPr>
        <p:blipFill>
          <a:blip r:embed="rId2"/>
          <a:srcRect l="4643" r="56240" b="1"/>
          <a:stretch>
            <a:fillRect/>
          </a:stretch>
        </p:blipFill>
        <p:spPr>
          <a:xfrm flipH="1">
            <a:off x="8189843" y="372449"/>
            <a:ext cx="3641039" cy="6166462"/>
          </a:xfrm>
          <a:prstGeom prst="roundRect">
            <a:avLst>
              <a:gd name="adj" fmla="val 1571"/>
            </a:avLst>
          </a:prstGeom>
          <a:noFill/>
          <a:effectLst>
            <a:softEdge rad="0"/>
          </a:effectLst>
        </p:spPr>
      </p:pic>
      <p:sp>
        <p:nvSpPr>
          <p:cNvPr id="2" name="Titel 1">
            <a:extLst>
              <a:ext uri="{FF2B5EF4-FFF2-40B4-BE49-F238E27FC236}">
                <a16:creationId xmlns:a16="http://schemas.microsoft.com/office/drawing/2014/main" id="{F84AD4C0-DFD5-58A8-F76C-E3F6E71A78C5}"/>
              </a:ext>
            </a:extLst>
          </p:cNvPr>
          <p:cNvSpPr>
            <a:spLocks noGrp="1"/>
          </p:cNvSpPr>
          <p:nvPr>
            <p:ph type="title"/>
          </p:nvPr>
        </p:nvSpPr>
        <p:spPr>
          <a:xfrm>
            <a:off x="307848" y="254518"/>
            <a:ext cx="7711440" cy="1325563"/>
          </a:xfrm>
        </p:spPr>
        <p:txBody>
          <a:bodyPr anchor="ctr">
            <a:normAutofit/>
          </a:bodyPr>
          <a:lstStyle/>
          <a:p>
            <a:r>
              <a:rPr lang="nl-NL" sz="5100"/>
              <a:t>AFGELASTINGSPROCEDURE</a:t>
            </a:r>
          </a:p>
        </p:txBody>
      </p:sp>
      <p:sp>
        <p:nvSpPr>
          <p:cNvPr id="3" name="Tijdelijke aanduiding voor inhoud 2">
            <a:extLst>
              <a:ext uri="{FF2B5EF4-FFF2-40B4-BE49-F238E27FC236}">
                <a16:creationId xmlns:a16="http://schemas.microsoft.com/office/drawing/2014/main" id="{CD4D934A-EB2A-825B-4355-069114310478}"/>
              </a:ext>
            </a:extLst>
          </p:cNvPr>
          <p:cNvSpPr>
            <a:spLocks noGrp="1"/>
          </p:cNvSpPr>
          <p:nvPr>
            <p:ph idx="1"/>
          </p:nvPr>
        </p:nvSpPr>
        <p:spPr>
          <a:xfrm>
            <a:off x="307848" y="1675800"/>
            <a:ext cx="7713237" cy="4730064"/>
          </a:xfrm>
        </p:spPr>
        <p:txBody>
          <a:bodyPr vert="horz" lIns="91440" tIns="45720" rIns="91440" bIns="45720" rtlCol="0" anchor="t">
            <a:noAutofit/>
          </a:bodyPr>
          <a:lstStyle/>
          <a:p>
            <a:pPr>
              <a:lnSpc>
                <a:spcPct val="100000"/>
              </a:lnSpc>
              <a:spcBef>
                <a:spcPts val="600"/>
              </a:spcBef>
            </a:pPr>
            <a:r>
              <a:rPr lang="nl-NL" sz="1700" dirty="0">
                <a:latin typeface="Interstate LightCondensed"/>
              </a:rPr>
              <a:t>Alleen competitieleiding is bevoegd wedstrijden (centraal) af te gelasten op grond van bijzondere omstandigheden of slecht weer</a:t>
            </a:r>
            <a:endParaRPr lang="en-US" sz="1700" dirty="0">
              <a:latin typeface="Interstate LightCondensed"/>
            </a:endParaRPr>
          </a:p>
          <a:p>
            <a:pPr>
              <a:lnSpc>
                <a:spcPct val="100000"/>
              </a:lnSpc>
              <a:spcBef>
                <a:spcPts val="600"/>
              </a:spcBef>
            </a:pPr>
            <a:r>
              <a:rPr lang="nl-NL" sz="1700" dirty="0">
                <a:latin typeface="Interstate LightCondensed"/>
              </a:rPr>
              <a:t>Afgelastingenbeleid volgens weerprotocol:</a:t>
            </a:r>
            <a:endParaRPr lang="en-US" sz="1700" dirty="0">
              <a:latin typeface="Interstate LightCondensed"/>
            </a:endParaRPr>
          </a:p>
          <a:p>
            <a:pPr>
              <a:lnSpc>
                <a:spcPct val="100000"/>
              </a:lnSpc>
              <a:spcBef>
                <a:spcPts val="600"/>
              </a:spcBef>
            </a:pPr>
            <a:endParaRPr lang="nl-NL" sz="1700" dirty="0">
              <a:latin typeface="Interstate LightCondensed"/>
            </a:endParaRPr>
          </a:p>
          <a:p>
            <a:pPr>
              <a:lnSpc>
                <a:spcPct val="100000"/>
              </a:lnSpc>
              <a:spcBef>
                <a:spcPts val="600"/>
              </a:spcBef>
            </a:pPr>
            <a:endParaRPr lang="nl-NL" sz="1700" dirty="0">
              <a:latin typeface="Interstate LightCondensed"/>
            </a:endParaRPr>
          </a:p>
          <a:p>
            <a:pPr>
              <a:lnSpc>
                <a:spcPct val="100000"/>
              </a:lnSpc>
              <a:spcBef>
                <a:spcPts val="600"/>
              </a:spcBef>
            </a:pPr>
            <a:endParaRPr lang="nl-NL" sz="1700" dirty="0">
              <a:latin typeface="Interstate LightCondensed"/>
            </a:endParaRPr>
          </a:p>
          <a:p>
            <a:pPr>
              <a:lnSpc>
                <a:spcPct val="100000"/>
              </a:lnSpc>
              <a:spcBef>
                <a:spcPts val="600"/>
              </a:spcBef>
            </a:pPr>
            <a:endParaRPr lang="nl-NL" sz="1700" dirty="0">
              <a:latin typeface="Interstate LightCondensed"/>
            </a:endParaRPr>
          </a:p>
          <a:p>
            <a:pPr>
              <a:lnSpc>
                <a:spcPct val="100000"/>
              </a:lnSpc>
              <a:spcBef>
                <a:spcPts val="600"/>
              </a:spcBef>
            </a:pPr>
            <a:endParaRPr lang="nl-NL" sz="1700" dirty="0">
              <a:latin typeface="Interstate LightCondensed"/>
            </a:endParaRPr>
          </a:p>
          <a:p>
            <a:pPr>
              <a:lnSpc>
                <a:spcPct val="100000"/>
              </a:lnSpc>
              <a:spcBef>
                <a:spcPts val="600"/>
              </a:spcBef>
            </a:pPr>
            <a:endParaRPr lang="nl-NL" sz="1700" dirty="0">
              <a:latin typeface="Interstate LightCondensed"/>
            </a:endParaRPr>
          </a:p>
          <a:p>
            <a:pPr>
              <a:lnSpc>
                <a:spcPct val="100000"/>
              </a:lnSpc>
              <a:spcBef>
                <a:spcPts val="600"/>
              </a:spcBef>
            </a:pPr>
            <a:r>
              <a:rPr lang="nl-NL" sz="1700" dirty="0">
                <a:latin typeface="Interstate LightCondensed"/>
              </a:rPr>
              <a:t>Verenigingen zorgen zelf voor communicatie richting halbeheerders van ‘thuis’-hal(</a:t>
            </a:r>
            <a:r>
              <a:rPr lang="nl-NL" sz="1700" dirty="0" err="1">
                <a:latin typeface="Interstate LightCondensed"/>
              </a:rPr>
              <a:t>len</a:t>
            </a:r>
            <a:r>
              <a:rPr lang="nl-NL" sz="1700" dirty="0">
                <a:latin typeface="Interstate LightCondensed"/>
              </a:rPr>
              <a:t>) (zaalleiding in de eerste ronde)</a:t>
            </a:r>
            <a:endParaRPr lang="en-US" sz="1700" dirty="0">
              <a:latin typeface="Interstate LightCondensed"/>
            </a:endParaRPr>
          </a:p>
          <a:p>
            <a:pPr>
              <a:lnSpc>
                <a:spcPct val="100000"/>
              </a:lnSpc>
              <a:spcBef>
                <a:spcPts val="600"/>
              </a:spcBef>
            </a:pPr>
            <a:r>
              <a:rPr lang="nl-NL" sz="1700" dirty="0">
                <a:latin typeface="Interstate LightCondensed"/>
              </a:rPr>
              <a:t>Afgelaste wedstrijden worden niet ingehaald</a:t>
            </a:r>
          </a:p>
          <a:p>
            <a:pPr>
              <a:lnSpc>
                <a:spcPct val="100000"/>
              </a:lnSpc>
              <a:spcBef>
                <a:spcPts val="600"/>
              </a:spcBef>
            </a:pPr>
            <a:r>
              <a:rPr lang="en-US" sz="1700" dirty="0">
                <a:latin typeface="Interstate LightCondensed"/>
              </a:rPr>
              <a:t>Bij </a:t>
            </a:r>
            <a:r>
              <a:rPr lang="en-US" sz="1700" dirty="0" err="1">
                <a:latin typeface="Interstate LightCondensed"/>
              </a:rPr>
              <a:t>onvolledig</a:t>
            </a:r>
            <a:r>
              <a:rPr lang="en-US" sz="1700" dirty="0">
                <a:latin typeface="Interstate LightCondensed"/>
              </a:rPr>
              <a:t> </a:t>
            </a:r>
            <a:r>
              <a:rPr lang="en-US" sz="1700" dirty="0" err="1">
                <a:latin typeface="Interstate LightCondensed"/>
              </a:rPr>
              <a:t>gespeelde</a:t>
            </a:r>
            <a:r>
              <a:rPr lang="en-US" sz="1700" dirty="0">
                <a:latin typeface="Interstate LightCondensed"/>
              </a:rPr>
              <a:t> poules </a:t>
            </a:r>
            <a:r>
              <a:rPr lang="en-US" sz="1700" dirty="0" err="1">
                <a:latin typeface="Interstate LightCondensed"/>
              </a:rPr>
              <a:t>telt</a:t>
            </a:r>
            <a:r>
              <a:rPr lang="en-US" sz="1700" dirty="0">
                <a:latin typeface="Interstate LightCondensed"/>
              </a:rPr>
              <a:t> het </a:t>
            </a:r>
            <a:r>
              <a:rPr lang="en-US" sz="1700" dirty="0" err="1">
                <a:latin typeface="Interstate LightCondensed"/>
              </a:rPr>
              <a:t>gemiddeld</a:t>
            </a:r>
            <a:r>
              <a:rPr lang="en-US" sz="1700" dirty="0">
                <a:latin typeface="Interstate LightCondensed"/>
              </a:rPr>
              <a:t> </a:t>
            </a:r>
            <a:r>
              <a:rPr lang="en-US" sz="1700" dirty="0" err="1">
                <a:latin typeface="Interstate LightCondensed"/>
              </a:rPr>
              <a:t>aantal</a:t>
            </a:r>
            <a:r>
              <a:rPr lang="en-US" sz="1700" dirty="0">
                <a:latin typeface="Interstate LightCondensed"/>
              </a:rPr>
              <a:t> </a:t>
            </a:r>
            <a:r>
              <a:rPr lang="en-US" sz="1700" dirty="0" err="1">
                <a:latin typeface="Interstate LightCondensed"/>
              </a:rPr>
              <a:t>wedstrijdpunten</a:t>
            </a:r>
            <a:r>
              <a:rPr lang="en-US" sz="1700" dirty="0">
                <a:latin typeface="Interstate LightCondensed"/>
              </a:rPr>
              <a:t> </a:t>
            </a:r>
            <a:r>
              <a:rPr lang="en-US" sz="1700" dirty="0" err="1">
                <a:latin typeface="Interstate LightCondensed"/>
              </a:rPr>
              <a:t>als</a:t>
            </a:r>
            <a:r>
              <a:rPr lang="en-US" sz="1700" dirty="0">
                <a:latin typeface="Interstate LightCondensed"/>
              </a:rPr>
              <a:t> </a:t>
            </a:r>
            <a:r>
              <a:rPr lang="en-US" sz="1700" dirty="0" err="1">
                <a:latin typeface="Interstate LightCondensed"/>
              </a:rPr>
              <a:t>einduitslag</a:t>
            </a:r>
            <a:endParaRPr lang="en-US" sz="1700" dirty="0">
              <a:latin typeface="Interstate LightCondensed"/>
            </a:endParaRPr>
          </a:p>
          <a:p>
            <a:pPr>
              <a:lnSpc>
                <a:spcPct val="100000"/>
              </a:lnSpc>
              <a:spcBef>
                <a:spcPts val="600"/>
              </a:spcBef>
            </a:pPr>
            <a:r>
              <a:rPr lang="en-US" sz="1700" dirty="0">
                <a:latin typeface="Interstate LightCondensed"/>
              </a:rPr>
              <a:t>De </a:t>
            </a:r>
            <a:r>
              <a:rPr lang="en-US" sz="1700" dirty="0" err="1">
                <a:latin typeface="Interstate LightCondensed"/>
              </a:rPr>
              <a:t>competitieleider</a:t>
            </a:r>
            <a:r>
              <a:rPr lang="en-US" sz="1700" dirty="0">
                <a:latin typeface="Interstate LightCondensed"/>
              </a:rPr>
              <a:t> </a:t>
            </a:r>
            <a:r>
              <a:rPr lang="en-US" sz="1700" dirty="0" err="1">
                <a:latin typeface="Interstate LightCondensed"/>
              </a:rPr>
              <a:t>beslist</a:t>
            </a:r>
            <a:r>
              <a:rPr lang="en-US" sz="1700" dirty="0">
                <a:latin typeface="Interstate LightCondensed"/>
              </a:rPr>
              <a:t> in alle </a:t>
            </a:r>
            <a:r>
              <a:rPr lang="en-US" sz="1700" dirty="0" err="1">
                <a:latin typeface="Interstate LightCondensed"/>
              </a:rPr>
              <a:t>andere</a:t>
            </a:r>
            <a:r>
              <a:rPr lang="en-US" sz="1700" dirty="0">
                <a:latin typeface="Interstate LightCondensed"/>
              </a:rPr>
              <a:t> </a:t>
            </a:r>
            <a:r>
              <a:rPr lang="en-US" sz="1700" dirty="0" err="1">
                <a:latin typeface="Interstate LightCondensed"/>
              </a:rPr>
              <a:t>gevallen</a:t>
            </a:r>
            <a:r>
              <a:rPr lang="en-US" sz="1700" dirty="0">
                <a:latin typeface="Interstate LightCondensed"/>
              </a:rPr>
              <a:t>.</a:t>
            </a:r>
            <a:endParaRPr lang="nl-NL" sz="1700" dirty="0">
              <a:latin typeface="Interstate LightCondensed"/>
            </a:endParaRPr>
          </a:p>
        </p:txBody>
      </p:sp>
      <p:sp>
        <p:nvSpPr>
          <p:cNvPr id="4" name="Ondertitel 3">
            <a:extLst>
              <a:ext uri="{FF2B5EF4-FFF2-40B4-BE49-F238E27FC236}">
                <a16:creationId xmlns:a16="http://schemas.microsoft.com/office/drawing/2014/main" id="{7D2576F4-F094-71A0-9773-C12CE778EFCC}"/>
              </a:ext>
            </a:extLst>
          </p:cNvPr>
          <p:cNvSpPr>
            <a:spLocks noGrp="1"/>
          </p:cNvSpPr>
          <p:nvPr>
            <p:ph type="subTitle" idx="11"/>
          </p:nvPr>
        </p:nvSpPr>
        <p:spPr>
          <a:xfrm>
            <a:off x="307848" y="1221854"/>
            <a:ext cx="7711440" cy="919590"/>
          </a:xfrm>
        </p:spPr>
        <p:txBody>
          <a:bodyPr vert="horz" lIns="91440" tIns="45720" rIns="91440" bIns="45720" rtlCol="0" anchor="t">
            <a:normAutofit/>
          </a:bodyPr>
          <a:lstStyle/>
          <a:p>
            <a:r>
              <a:rPr lang="nl-NL" dirty="0">
                <a:latin typeface="Interstate LightCondensed"/>
              </a:rPr>
              <a:t>Hoe was het ook alweer?</a:t>
            </a:r>
          </a:p>
        </p:txBody>
      </p:sp>
      <p:pic>
        <p:nvPicPr>
          <p:cNvPr id="6" name="Afbeelding 5">
            <a:extLst>
              <a:ext uri="{FF2B5EF4-FFF2-40B4-BE49-F238E27FC236}">
                <a16:creationId xmlns:a16="http://schemas.microsoft.com/office/drawing/2014/main" id="{87085F0C-5A44-9AE3-3D26-EB7628CE7BE4}"/>
              </a:ext>
            </a:extLst>
          </p:cNvPr>
          <p:cNvPicPr>
            <a:picLocks noChangeAspect="1"/>
          </p:cNvPicPr>
          <p:nvPr/>
        </p:nvPicPr>
        <p:blipFill>
          <a:blip r:embed="rId3"/>
          <a:stretch>
            <a:fillRect/>
          </a:stretch>
        </p:blipFill>
        <p:spPr>
          <a:xfrm>
            <a:off x="651590" y="2688465"/>
            <a:ext cx="6327084" cy="1855303"/>
          </a:xfrm>
          <a:prstGeom prst="rect">
            <a:avLst/>
          </a:prstGeom>
        </p:spPr>
      </p:pic>
    </p:spTree>
    <p:extLst>
      <p:ext uri="{BB962C8B-B14F-4D97-AF65-F5344CB8AC3E}">
        <p14:creationId xmlns:p14="http://schemas.microsoft.com/office/powerpoint/2010/main" val="2251946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klok, Wandklok, Kwartsklok, horloge&#10;&#10;Door AI gegenereerde inhoud is mogelijk onjuist.">
            <a:extLst>
              <a:ext uri="{FF2B5EF4-FFF2-40B4-BE49-F238E27FC236}">
                <a16:creationId xmlns:a16="http://schemas.microsoft.com/office/drawing/2014/main" id="{5B8A59DD-701A-FBA3-BB7C-4E7D6B85175D}"/>
              </a:ext>
            </a:extLst>
          </p:cNvPr>
          <p:cNvPicPr>
            <a:picLocks noGrp="1" noChangeAspect="1"/>
          </p:cNvPicPr>
          <p:nvPr>
            <p:ph type="pic" idx="10"/>
          </p:nvPr>
        </p:nvPicPr>
        <p:blipFill>
          <a:blip r:embed="rId2"/>
          <a:srcRect l="28080" r="38706" b="-2"/>
          <a:stretch>
            <a:fillRect/>
          </a:stretch>
        </p:blipFill>
        <p:spPr>
          <a:xfrm>
            <a:off x="8189843" y="372449"/>
            <a:ext cx="3641039" cy="6166462"/>
          </a:xfrm>
          <a:prstGeom prst="roundRect">
            <a:avLst>
              <a:gd name="adj" fmla="val 1571"/>
            </a:avLst>
          </a:prstGeom>
          <a:noFill/>
          <a:effectLst>
            <a:softEdge rad="0"/>
          </a:effectLst>
        </p:spPr>
      </p:pic>
      <p:sp>
        <p:nvSpPr>
          <p:cNvPr id="3" name="Titel 2">
            <a:extLst>
              <a:ext uri="{FF2B5EF4-FFF2-40B4-BE49-F238E27FC236}">
                <a16:creationId xmlns:a16="http://schemas.microsoft.com/office/drawing/2014/main" id="{8125AF87-8062-C20B-338D-4CC0284C5E45}"/>
              </a:ext>
            </a:extLst>
          </p:cNvPr>
          <p:cNvSpPr>
            <a:spLocks noGrp="1"/>
          </p:cNvSpPr>
          <p:nvPr>
            <p:ph type="title"/>
          </p:nvPr>
        </p:nvSpPr>
        <p:spPr>
          <a:xfrm>
            <a:off x="307848" y="254518"/>
            <a:ext cx="7711440" cy="1325563"/>
          </a:xfrm>
        </p:spPr>
        <p:txBody>
          <a:bodyPr anchor="ctr">
            <a:normAutofit/>
          </a:bodyPr>
          <a:lstStyle/>
          <a:p>
            <a:r>
              <a:rPr lang="nl-NL" dirty="0"/>
              <a:t>WEDSTRIJDDUUR</a:t>
            </a:r>
          </a:p>
        </p:txBody>
      </p:sp>
      <p:sp>
        <p:nvSpPr>
          <p:cNvPr id="4" name="Tijdelijke aanduiding voor inhoud 3">
            <a:extLst>
              <a:ext uri="{FF2B5EF4-FFF2-40B4-BE49-F238E27FC236}">
                <a16:creationId xmlns:a16="http://schemas.microsoft.com/office/drawing/2014/main" id="{D7430F5A-31B8-0C9A-6875-D439B3E7E21B}"/>
              </a:ext>
            </a:extLst>
          </p:cNvPr>
          <p:cNvSpPr>
            <a:spLocks noGrp="1"/>
          </p:cNvSpPr>
          <p:nvPr>
            <p:ph idx="1"/>
          </p:nvPr>
        </p:nvSpPr>
        <p:spPr>
          <a:xfrm>
            <a:off x="307848" y="1725768"/>
            <a:ext cx="7700746" cy="4176062"/>
          </a:xfrm>
        </p:spPr>
        <p:style>
          <a:lnRef idx="2">
            <a:schemeClr val="accent3"/>
          </a:lnRef>
          <a:fillRef idx="1">
            <a:schemeClr val="lt1"/>
          </a:fillRef>
          <a:effectRef idx="0">
            <a:schemeClr val="accent3"/>
          </a:effectRef>
          <a:fontRef idx="minor">
            <a:schemeClr val="dk1"/>
          </a:fontRef>
        </p:style>
        <p:txBody>
          <a:bodyPr vert="horz" lIns="91440" tIns="45720" rIns="91440" bIns="45720" rtlCol="0" anchor="t">
            <a:normAutofit/>
          </a:bodyPr>
          <a:lstStyle/>
          <a:p>
            <a:pPr>
              <a:spcAft>
                <a:spcPts val="1800"/>
              </a:spcAft>
              <a:buFont typeface="Wingdings" panose="020B0604020202020204" pitchFamily="34" charset="0"/>
              <a:buChar char="Ø"/>
            </a:pPr>
            <a:endParaRPr lang="nl-NL" sz="1500">
              <a:solidFill>
                <a:schemeClr val="accent6">
                  <a:lumMod val="10000"/>
                </a:schemeClr>
              </a:solidFill>
            </a:endParaRPr>
          </a:p>
          <a:p>
            <a:pPr marL="0" indent="0">
              <a:spcAft>
                <a:spcPts val="1800"/>
              </a:spcAft>
              <a:buNone/>
            </a:pPr>
            <a:r>
              <a:rPr lang="nl-NL" sz="3600" b="1" dirty="0">
                <a:solidFill>
                  <a:schemeClr val="tx2"/>
                </a:solidFill>
                <a:latin typeface="Interstate LightCondensed"/>
              </a:rPr>
              <a:t>SENIOREN: 2 x 20 minuten</a:t>
            </a:r>
          </a:p>
          <a:p>
            <a:pPr marL="0" indent="0">
              <a:spcAft>
                <a:spcPts val="1800"/>
              </a:spcAft>
              <a:buNone/>
            </a:pPr>
            <a:r>
              <a:rPr lang="nl-NL" sz="3600" b="1" dirty="0">
                <a:solidFill>
                  <a:schemeClr val="tx2"/>
                </a:solidFill>
                <a:latin typeface="Interstate LightCondensed"/>
              </a:rPr>
              <a:t>JUNIOREN: 2 x 20 minuten</a:t>
            </a:r>
          </a:p>
          <a:p>
            <a:pPr marL="0" indent="0">
              <a:spcAft>
                <a:spcPts val="1800"/>
              </a:spcAft>
              <a:buNone/>
            </a:pPr>
            <a:r>
              <a:rPr lang="nl-NL" sz="3600" b="1" dirty="0">
                <a:solidFill>
                  <a:schemeClr val="tx2"/>
                </a:solidFill>
                <a:latin typeface="Interstate LightCondensed"/>
              </a:rPr>
              <a:t>JONGSTE JEUGD  2 x 15 minuten</a:t>
            </a:r>
            <a:endParaRPr lang="nl-NL" sz="3600" dirty="0">
              <a:solidFill>
                <a:schemeClr val="tx2"/>
              </a:solidFill>
            </a:endParaRPr>
          </a:p>
        </p:txBody>
      </p:sp>
      <p:sp>
        <p:nvSpPr>
          <p:cNvPr id="5" name="Ondertitel 4">
            <a:extLst>
              <a:ext uri="{FF2B5EF4-FFF2-40B4-BE49-F238E27FC236}">
                <a16:creationId xmlns:a16="http://schemas.microsoft.com/office/drawing/2014/main" id="{D82F0EF9-5E0C-B360-E84F-5E46B75AB5D8}"/>
              </a:ext>
            </a:extLst>
          </p:cNvPr>
          <p:cNvSpPr>
            <a:spLocks noGrp="1"/>
          </p:cNvSpPr>
          <p:nvPr>
            <p:ph type="subTitle" idx="11"/>
          </p:nvPr>
        </p:nvSpPr>
        <p:spPr>
          <a:xfrm>
            <a:off x="307848" y="1221854"/>
            <a:ext cx="7711440" cy="919590"/>
          </a:xfrm>
        </p:spPr>
        <p:txBody>
          <a:bodyPr vert="horz" lIns="91440" tIns="45720" rIns="91440" bIns="45720" rtlCol="0" anchor="t">
            <a:normAutofit/>
          </a:bodyPr>
          <a:lstStyle/>
          <a:p>
            <a:r>
              <a:rPr lang="nl-NL" dirty="0">
                <a:latin typeface="Interstate LightCondensed"/>
              </a:rPr>
              <a:t>District Noord-Holland</a:t>
            </a:r>
            <a:endParaRPr lang="nl-NL" dirty="0"/>
          </a:p>
        </p:txBody>
      </p:sp>
      <p:sp>
        <p:nvSpPr>
          <p:cNvPr id="8" name="Rechthoek: afgeronde hoeken 7">
            <a:extLst>
              <a:ext uri="{FF2B5EF4-FFF2-40B4-BE49-F238E27FC236}">
                <a16:creationId xmlns:a16="http://schemas.microsoft.com/office/drawing/2014/main" id="{8C3C774C-2CE4-FCB7-1E0F-499EE9D54603}"/>
              </a:ext>
            </a:extLst>
          </p:cNvPr>
          <p:cNvSpPr/>
          <p:nvPr/>
        </p:nvSpPr>
        <p:spPr>
          <a:xfrm>
            <a:off x="10703532" y="7473573"/>
            <a:ext cx="91440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34018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sportuitrusting, bal, tennisbal, Sport&#10;&#10;Door AI gegenereerde inhoud is mogelijk onjuist.">
            <a:extLst>
              <a:ext uri="{FF2B5EF4-FFF2-40B4-BE49-F238E27FC236}">
                <a16:creationId xmlns:a16="http://schemas.microsoft.com/office/drawing/2014/main" id="{9FF5E56D-1C5B-A902-AA66-FADCA5008546}"/>
              </a:ext>
            </a:extLst>
          </p:cNvPr>
          <p:cNvPicPr>
            <a:picLocks noGrp="1" noChangeAspect="1"/>
          </p:cNvPicPr>
          <p:nvPr>
            <p:ph type="pic" idx="10"/>
          </p:nvPr>
        </p:nvPicPr>
        <p:blipFill>
          <a:blip r:embed="rId3"/>
          <a:srcRect l="22748" r="22748"/>
          <a:stretch/>
        </p:blipFill>
        <p:spPr>
          <a:xfrm>
            <a:off x="8277286" y="372449"/>
            <a:ext cx="3641039" cy="6166462"/>
          </a:xfrm>
          <a:prstGeom prst="rect">
            <a:avLst/>
          </a:prstGeom>
          <a:ln>
            <a:noFill/>
          </a:ln>
          <a:effectLst>
            <a:softEdge rad="112500"/>
          </a:effectLst>
        </p:spPr>
      </p:pic>
      <p:sp>
        <p:nvSpPr>
          <p:cNvPr id="2" name="Titel 1">
            <a:extLst>
              <a:ext uri="{FF2B5EF4-FFF2-40B4-BE49-F238E27FC236}">
                <a16:creationId xmlns:a16="http://schemas.microsoft.com/office/drawing/2014/main" id="{987EFD97-AA3D-4D85-F74F-39424DA22AB7}"/>
              </a:ext>
            </a:extLst>
          </p:cNvPr>
          <p:cNvSpPr>
            <a:spLocks noGrp="1"/>
          </p:cNvSpPr>
          <p:nvPr>
            <p:ph type="title"/>
          </p:nvPr>
        </p:nvSpPr>
        <p:spPr/>
        <p:txBody>
          <a:bodyPr anchor="ctr">
            <a:normAutofit/>
          </a:bodyPr>
          <a:lstStyle/>
          <a:p>
            <a:r>
              <a:rPr lang="nl-NL" dirty="0"/>
              <a:t>COMPETITIELEIDING</a:t>
            </a:r>
          </a:p>
        </p:txBody>
      </p:sp>
      <p:sp>
        <p:nvSpPr>
          <p:cNvPr id="3" name="Tijdelijke aanduiding voor inhoud 2">
            <a:extLst>
              <a:ext uri="{FF2B5EF4-FFF2-40B4-BE49-F238E27FC236}">
                <a16:creationId xmlns:a16="http://schemas.microsoft.com/office/drawing/2014/main" id="{682FBE2C-FC94-5903-D186-78C61B41C2A1}"/>
              </a:ext>
            </a:extLst>
          </p:cNvPr>
          <p:cNvSpPr>
            <a:spLocks noGrp="1"/>
          </p:cNvSpPr>
          <p:nvPr>
            <p:ph idx="1"/>
          </p:nvPr>
        </p:nvSpPr>
        <p:spPr>
          <a:xfrm>
            <a:off x="307848" y="1871207"/>
            <a:ext cx="7638288" cy="3851275"/>
          </a:xfrm>
        </p:spPr>
        <p:txBody>
          <a:bodyPr vert="horz" lIns="91440" tIns="45720" rIns="91440" bIns="45720" rtlCol="0" anchor="t">
            <a:noAutofit/>
          </a:bodyPr>
          <a:lstStyle/>
          <a:p>
            <a:pPr marL="0" indent="0">
              <a:buNone/>
            </a:pPr>
            <a:endParaRPr lang="nl-NL" b="1" u="sng">
              <a:solidFill>
                <a:srgbClr val="2D1804"/>
              </a:solidFill>
              <a:latin typeface="Interstate LightCondensed"/>
            </a:endParaRPr>
          </a:p>
          <a:p>
            <a:endParaRPr lang="nl-NL" sz="1500"/>
          </a:p>
        </p:txBody>
      </p:sp>
      <p:sp>
        <p:nvSpPr>
          <p:cNvPr id="4" name="Ondertitel 3">
            <a:extLst>
              <a:ext uri="{FF2B5EF4-FFF2-40B4-BE49-F238E27FC236}">
                <a16:creationId xmlns:a16="http://schemas.microsoft.com/office/drawing/2014/main" id="{1BB39B2B-E245-6612-6E60-7D399C3E141E}"/>
              </a:ext>
            </a:extLst>
          </p:cNvPr>
          <p:cNvSpPr>
            <a:spLocks noGrp="1"/>
          </p:cNvSpPr>
          <p:nvPr>
            <p:ph type="subTitle" idx="11"/>
          </p:nvPr>
        </p:nvSpPr>
        <p:spPr>
          <a:xfrm>
            <a:off x="307848" y="1282725"/>
            <a:ext cx="7685663" cy="858719"/>
          </a:xfrm>
        </p:spPr>
        <p:txBody>
          <a:bodyPr vert="horz" lIns="91440" tIns="45720" rIns="91440" bIns="45720" rtlCol="0" anchor="t">
            <a:normAutofit/>
          </a:bodyPr>
          <a:lstStyle/>
          <a:p>
            <a:r>
              <a:rPr lang="nl-NL" b="1" dirty="0">
                <a:latin typeface="Interstate LightCondensed"/>
              </a:rPr>
              <a:t>DISTRICT NOORD-HOLLAND -&gt; EVEN VOORSTELLEN</a:t>
            </a:r>
          </a:p>
        </p:txBody>
      </p:sp>
      <p:sp>
        <p:nvSpPr>
          <p:cNvPr id="8" name="Tekstvak 7">
            <a:extLst>
              <a:ext uri="{FF2B5EF4-FFF2-40B4-BE49-F238E27FC236}">
                <a16:creationId xmlns:a16="http://schemas.microsoft.com/office/drawing/2014/main" id="{7BA3B42E-4B04-F477-328E-5CCFF5CEC4DF}"/>
              </a:ext>
            </a:extLst>
          </p:cNvPr>
          <p:cNvSpPr txBox="1"/>
          <p:nvPr/>
        </p:nvSpPr>
        <p:spPr>
          <a:xfrm>
            <a:off x="312296" y="2542082"/>
            <a:ext cx="7182786" cy="2767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050"/>
              </a:lnSpc>
            </a:pPr>
            <a:endParaRPr lang="en-US" dirty="0">
              <a:solidFill>
                <a:srgbClr val="000000"/>
              </a:solidFill>
            </a:endParaRPr>
          </a:p>
          <a:p>
            <a:pPr>
              <a:lnSpc>
                <a:spcPts val="1050"/>
              </a:lnSpc>
            </a:pPr>
            <a:endParaRPr lang="en-US" dirty="0">
              <a:solidFill>
                <a:srgbClr val="000000"/>
              </a:solidFill>
            </a:endParaRPr>
          </a:p>
          <a:p>
            <a:pPr>
              <a:lnSpc>
                <a:spcPts val="1050"/>
              </a:lnSpc>
            </a:pPr>
            <a:endParaRPr lang="en-US" dirty="0">
              <a:solidFill>
                <a:srgbClr val="000000"/>
              </a:solidFill>
            </a:endParaRPr>
          </a:p>
          <a:p>
            <a:pPr>
              <a:lnSpc>
                <a:spcPts val="1050"/>
              </a:lnSpc>
            </a:pPr>
            <a:endParaRPr lang="en-US" dirty="0">
              <a:solidFill>
                <a:srgbClr val="000000"/>
              </a:solidFill>
            </a:endParaRPr>
          </a:p>
          <a:p>
            <a:pPr algn="l" rtl="0">
              <a:lnSpc>
                <a:spcPts val="1050"/>
              </a:lnSpc>
            </a:pPr>
            <a:r>
              <a:rPr lang="nl-NL" dirty="0">
                <a:solidFill>
                  <a:srgbClr val="000000"/>
                </a:solidFill>
              </a:rPr>
              <a:t>​</a:t>
            </a:r>
          </a:p>
          <a:p>
            <a:pPr algn="ctr">
              <a:lnSpc>
                <a:spcPts val="1050"/>
              </a:lnSpc>
            </a:pPr>
            <a:r>
              <a:rPr lang="nl-NL" sz="2800" b="1" dirty="0">
                <a:latin typeface="Interstate LightCondensed"/>
              </a:rPr>
              <a:t>Paulanha Pieterse</a:t>
            </a:r>
          </a:p>
          <a:p>
            <a:pPr algn="ctr">
              <a:lnSpc>
                <a:spcPts val="1050"/>
              </a:lnSpc>
            </a:pPr>
            <a:endParaRPr lang="nl-NL" sz="2800" b="1" dirty="0">
              <a:latin typeface="Interstate LightCondensed"/>
            </a:endParaRPr>
          </a:p>
          <a:p>
            <a:pPr algn="ctr">
              <a:lnSpc>
                <a:spcPts val="1050"/>
              </a:lnSpc>
            </a:pPr>
            <a:endParaRPr lang="nl-NL" sz="2800" b="1" dirty="0">
              <a:latin typeface="Interstate LightCondensed"/>
            </a:endParaRPr>
          </a:p>
          <a:p>
            <a:pPr algn="ctr">
              <a:lnSpc>
                <a:spcPts val="1050"/>
              </a:lnSpc>
            </a:pPr>
            <a:r>
              <a:rPr lang="nl-NL" sz="2800" b="1" dirty="0">
                <a:latin typeface="Interstate LightCondensed"/>
              </a:rPr>
              <a:t>Mariëtte Klarenbeek</a:t>
            </a:r>
            <a:endParaRPr lang="nl-NL" sz="2800" dirty="0"/>
          </a:p>
          <a:p>
            <a:pPr marL="267970" indent="-267970" algn="l" rtl="0">
              <a:lnSpc>
                <a:spcPts val="1050"/>
              </a:lnSpc>
              <a:buFont typeface=""/>
              <a:buChar char="-"/>
            </a:pPr>
            <a:endParaRPr lang="nl-NL" dirty="0">
              <a:solidFill>
                <a:srgbClr val="000000"/>
              </a:solidFill>
            </a:endParaRPr>
          </a:p>
          <a:p>
            <a:pPr marL="267970" indent="-267970">
              <a:lnSpc>
                <a:spcPts val="1050"/>
              </a:lnSpc>
              <a:buFont typeface=""/>
              <a:buChar char="-"/>
            </a:pPr>
            <a:endParaRPr lang="nl-NL" dirty="0">
              <a:solidFill>
                <a:srgbClr val="000000"/>
              </a:solidFill>
            </a:endParaRPr>
          </a:p>
          <a:p>
            <a:pPr marL="267970" indent="-267970">
              <a:lnSpc>
                <a:spcPts val="1050"/>
              </a:lnSpc>
              <a:buFont typeface=""/>
              <a:buChar char="-"/>
            </a:pPr>
            <a:endParaRPr lang="nl-NL" dirty="0">
              <a:solidFill>
                <a:srgbClr val="000000"/>
              </a:solidFill>
            </a:endParaRPr>
          </a:p>
          <a:p>
            <a:pPr marL="267970" indent="-267970">
              <a:lnSpc>
                <a:spcPts val="1050"/>
              </a:lnSpc>
              <a:buFont typeface=""/>
              <a:buChar char="-"/>
            </a:pPr>
            <a:endParaRPr lang="nl-NL" dirty="0">
              <a:solidFill>
                <a:srgbClr val="000000"/>
              </a:solidFill>
            </a:endParaRPr>
          </a:p>
          <a:p>
            <a:pPr marL="267970" indent="-267970">
              <a:lnSpc>
                <a:spcPts val="1050"/>
              </a:lnSpc>
              <a:buFont typeface=""/>
              <a:buChar char="-"/>
            </a:pPr>
            <a:endParaRPr lang="nl-NL" dirty="0">
              <a:solidFill>
                <a:srgbClr val="000000"/>
              </a:solidFill>
            </a:endParaRPr>
          </a:p>
          <a:p>
            <a:pPr marL="267970" indent="-267970">
              <a:lnSpc>
                <a:spcPts val="1050"/>
              </a:lnSpc>
              <a:buFont typeface=""/>
              <a:buChar char="-"/>
            </a:pPr>
            <a:endParaRPr lang="nl-NL" dirty="0">
              <a:solidFill>
                <a:srgbClr val="000000"/>
              </a:solidFill>
            </a:endParaRPr>
          </a:p>
          <a:p>
            <a:pPr algn="l" rtl="0">
              <a:lnSpc>
                <a:spcPts val="1050"/>
              </a:lnSpc>
            </a:pPr>
            <a:r>
              <a:rPr lang="nl-NL" dirty="0">
                <a:solidFill>
                  <a:srgbClr val="000000"/>
                </a:solidFill>
              </a:rPr>
              <a:t>​</a:t>
            </a:r>
          </a:p>
          <a:p>
            <a:pPr algn="ctr">
              <a:lnSpc>
                <a:spcPts val="1050"/>
              </a:lnSpc>
            </a:pPr>
            <a:r>
              <a:rPr lang="nl-NL" dirty="0">
                <a:solidFill>
                  <a:srgbClr val="000000"/>
                </a:solidFill>
                <a:latin typeface="Interstate LightCondensed"/>
              </a:rPr>
              <a:t>Graag contact per email -&gt; </a:t>
            </a:r>
            <a:r>
              <a:rPr lang="nl-NL" dirty="0">
                <a:solidFill>
                  <a:srgbClr val="EF790C"/>
                </a:solidFill>
                <a:latin typeface="Interstate LightCondensed"/>
                <a:hlinkClick r:id="rId4">
                  <a:extLst>
                    <a:ext uri="{A12FA001-AC4F-418D-AE19-62706E023703}">
                      <ahyp:hlinkClr xmlns:ahyp="http://schemas.microsoft.com/office/drawing/2018/hyperlinkcolor" val="tx"/>
                    </a:ext>
                  </a:extLst>
                </a:hlinkClick>
              </a:rPr>
              <a:t>zaalhockey.nh@knhb.nl</a:t>
            </a:r>
            <a:r>
              <a:rPr lang="nl-NL" dirty="0">
                <a:solidFill>
                  <a:srgbClr val="EF790C"/>
                </a:solidFill>
                <a:latin typeface="Interstate LightCondensed"/>
              </a:rPr>
              <a:t> </a:t>
            </a:r>
          </a:p>
          <a:p>
            <a:pPr algn="ctr"/>
            <a:endParaRPr lang="nl-NL" dirty="0"/>
          </a:p>
        </p:txBody>
      </p:sp>
    </p:spTree>
    <p:extLst>
      <p:ext uri="{BB962C8B-B14F-4D97-AF65-F5344CB8AC3E}">
        <p14:creationId xmlns:p14="http://schemas.microsoft.com/office/powerpoint/2010/main" val="2203407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21854E3-345D-E549-8654-275128B25861}"/>
              </a:ext>
            </a:extLst>
          </p:cNvPr>
          <p:cNvSpPr>
            <a:spLocks noGrp="1"/>
          </p:cNvSpPr>
          <p:nvPr>
            <p:ph type="title"/>
          </p:nvPr>
        </p:nvSpPr>
        <p:spPr>
          <a:xfrm>
            <a:off x="307848" y="319089"/>
            <a:ext cx="10515600" cy="1159444"/>
          </a:xfrm>
        </p:spPr>
        <p:txBody>
          <a:bodyPr anchor="ctr">
            <a:normAutofit/>
          </a:bodyPr>
          <a:lstStyle/>
          <a:p>
            <a:r>
              <a:rPr lang="nl-NL"/>
              <a:t>ZAALLEIDING</a:t>
            </a:r>
          </a:p>
        </p:txBody>
      </p:sp>
      <p:graphicFrame>
        <p:nvGraphicFramePr>
          <p:cNvPr id="14" name="Tijdelijke aanduiding voor inhoud 3">
            <a:extLst>
              <a:ext uri="{FF2B5EF4-FFF2-40B4-BE49-F238E27FC236}">
                <a16:creationId xmlns:a16="http://schemas.microsoft.com/office/drawing/2014/main" id="{F05B357F-4EEE-E997-0D14-8F706DA718ED}"/>
              </a:ext>
            </a:extLst>
          </p:cNvPr>
          <p:cNvGraphicFramePr>
            <a:graphicFrameLocks noGrp="1"/>
          </p:cNvGraphicFramePr>
          <p:nvPr>
            <p:ph idx="1"/>
            <p:extLst>
              <p:ext uri="{D42A27DB-BD31-4B8C-83A1-F6EECF244321}">
                <p14:modId xmlns:p14="http://schemas.microsoft.com/office/powerpoint/2010/main" val="1151979491"/>
              </p:ext>
            </p:extLst>
          </p:nvPr>
        </p:nvGraphicFramePr>
        <p:xfrm>
          <a:off x="307848" y="1113670"/>
          <a:ext cx="11614877" cy="5750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1872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79C0118-53ED-B196-BF8B-291C6AC6F74D}"/>
              </a:ext>
            </a:extLst>
          </p:cNvPr>
          <p:cNvSpPr>
            <a:spLocks noGrp="1"/>
          </p:cNvSpPr>
          <p:nvPr>
            <p:ph type="title"/>
          </p:nvPr>
        </p:nvSpPr>
        <p:spPr>
          <a:xfrm>
            <a:off x="307848" y="456894"/>
            <a:ext cx="10515600" cy="1325563"/>
          </a:xfrm>
        </p:spPr>
        <p:txBody>
          <a:bodyPr anchor="ctr">
            <a:normAutofit/>
          </a:bodyPr>
          <a:lstStyle/>
          <a:p>
            <a:r>
              <a:rPr lang="nl-NL" dirty="0">
                <a:solidFill>
                  <a:schemeClr val="tx1"/>
                </a:solidFill>
              </a:rPr>
              <a:t>BALKEN</a:t>
            </a:r>
          </a:p>
        </p:txBody>
      </p:sp>
      <p:sp>
        <p:nvSpPr>
          <p:cNvPr id="5" name="Ondertitel 4">
            <a:extLst>
              <a:ext uri="{FF2B5EF4-FFF2-40B4-BE49-F238E27FC236}">
                <a16:creationId xmlns:a16="http://schemas.microsoft.com/office/drawing/2014/main" id="{FD8690A3-003A-152E-4288-BC86029B5463}"/>
              </a:ext>
            </a:extLst>
          </p:cNvPr>
          <p:cNvSpPr>
            <a:spLocks noGrp="1"/>
          </p:cNvSpPr>
          <p:nvPr>
            <p:ph type="subTitle" idx="10"/>
          </p:nvPr>
        </p:nvSpPr>
        <p:spPr>
          <a:xfrm>
            <a:off x="307848" y="1523321"/>
            <a:ext cx="10326624" cy="1181917"/>
          </a:xfrm>
        </p:spPr>
        <p:txBody>
          <a:bodyPr vert="horz" lIns="91440" tIns="45720" rIns="91440" bIns="45720" rtlCol="0" anchor="t">
            <a:normAutofit/>
          </a:bodyPr>
          <a:lstStyle/>
          <a:p>
            <a:r>
              <a:rPr lang="nl-NL" dirty="0">
                <a:solidFill>
                  <a:schemeClr val="tx1"/>
                </a:solidFill>
                <a:latin typeface="Interstate LightCondensed"/>
              </a:rPr>
              <a:t>Neerleggen en opruimen</a:t>
            </a:r>
          </a:p>
        </p:txBody>
      </p:sp>
      <p:graphicFrame>
        <p:nvGraphicFramePr>
          <p:cNvPr id="7" name="Tijdelijke aanduiding voor inhoud 3">
            <a:extLst>
              <a:ext uri="{FF2B5EF4-FFF2-40B4-BE49-F238E27FC236}">
                <a16:creationId xmlns:a16="http://schemas.microsoft.com/office/drawing/2014/main" id="{68901E4B-B804-922A-49ED-CDD8A7C784EC}"/>
              </a:ext>
            </a:extLst>
          </p:cNvPr>
          <p:cNvGraphicFramePr>
            <a:graphicFrameLocks noGrp="1"/>
          </p:cNvGraphicFramePr>
          <p:nvPr>
            <p:ph idx="1"/>
            <p:extLst>
              <p:ext uri="{D42A27DB-BD31-4B8C-83A1-F6EECF244321}">
                <p14:modId xmlns:p14="http://schemas.microsoft.com/office/powerpoint/2010/main" val="3768283963"/>
              </p:ext>
            </p:extLst>
          </p:nvPr>
        </p:nvGraphicFramePr>
        <p:xfrm>
          <a:off x="307848" y="2362850"/>
          <a:ext cx="8416978" cy="4176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9" name="Afbeelding 58" descr="Afbeelding met Rechthoek, lijn, bank, licht&#10;&#10;Door AI gegenereerde inhoud is mogelijk onjuist.">
            <a:extLst>
              <a:ext uri="{FF2B5EF4-FFF2-40B4-BE49-F238E27FC236}">
                <a16:creationId xmlns:a16="http://schemas.microsoft.com/office/drawing/2014/main" id="{ECCAE1F1-3D6B-4FA6-A3FF-1FDF3723B3A9}"/>
              </a:ext>
            </a:extLst>
          </p:cNvPr>
          <p:cNvPicPr>
            <a:picLocks noChangeAspect="1"/>
          </p:cNvPicPr>
          <p:nvPr/>
        </p:nvPicPr>
        <p:blipFill>
          <a:blip r:embed="rId7"/>
          <a:stretch>
            <a:fillRect/>
          </a:stretch>
        </p:blipFill>
        <p:spPr>
          <a:xfrm>
            <a:off x="9159226" y="758488"/>
            <a:ext cx="2592829" cy="2680271"/>
          </a:xfrm>
          <a:prstGeom prst="rect">
            <a:avLst/>
          </a:prstGeom>
        </p:spPr>
      </p:pic>
    </p:spTree>
    <p:extLst>
      <p:ext uri="{BB962C8B-B14F-4D97-AF65-F5344CB8AC3E}">
        <p14:creationId xmlns:p14="http://schemas.microsoft.com/office/powerpoint/2010/main" val="2805802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4B0A462-C910-8257-CC2D-A4E1576982A4}"/>
              </a:ext>
            </a:extLst>
          </p:cNvPr>
          <p:cNvSpPr>
            <a:spLocks noGrp="1"/>
          </p:cNvSpPr>
          <p:nvPr>
            <p:ph type="title"/>
          </p:nvPr>
        </p:nvSpPr>
        <p:spPr>
          <a:xfrm>
            <a:off x="307848" y="319089"/>
            <a:ext cx="10515600" cy="1159444"/>
          </a:xfrm>
        </p:spPr>
        <p:txBody>
          <a:bodyPr anchor="ctr">
            <a:normAutofit/>
          </a:bodyPr>
          <a:lstStyle/>
          <a:p>
            <a:r>
              <a:rPr lang="nl-NL"/>
              <a:t>UITRUSTING IN DE ZAAL</a:t>
            </a:r>
          </a:p>
        </p:txBody>
      </p:sp>
      <p:sp>
        <p:nvSpPr>
          <p:cNvPr id="16" name="Subtitle 3">
            <a:extLst>
              <a:ext uri="{FF2B5EF4-FFF2-40B4-BE49-F238E27FC236}">
                <a16:creationId xmlns:a16="http://schemas.microsoft.com/office/drawing/2014/main" id="{9E08B90A-C89A-BF50-C7D0-7D9669E1EF29}"/>
              </a:ext>
            </a:extLst>
          </p:cNvPr>
          <p:cNvSpPr>
            <a:spLocks noGrp="1"/>
          </p:cNvSpPr>
          <p:nvPr>
            <p:ph type="subTitle" idx="10"/>
          </p:nvPr>
        </p:nvSpPr>
        <p:spPr>
          <a:xfrm>
            <a:off x="307848" y="1163494"/>
            <a:ext cx="9007564" cy="919590"/>
          </a:xfrm>
        </p:spPr>
        <p:txBody>
          <a:bodyPr vert="horz" lIns="91440" tIns="45720" rIns="91440" bIns="45720" rtlCol="0" anchor="t">
            <a:normAutofit/>
          </a:bodyPr>
          <a:lstStyle/>
          <a:p>
            <a:r>
              <a:rPr lang="en-US" dirty="0">
                <a:latin typeface="Interstate LightCondensed"/>
              </a:rPr>
              <a:t>Regels &amp; </a:t>
            </a:r>
            <a:r>
              <a:rPr lang="en-US" dirty="0" err="1">
                <a:latin typeface="Interstate LightCondensed"/>
              </a:rPr>
              <a:t>advies</a:t>
            </a:r>
            <a:r>
              <a:rPr lang="en-US" dirty="0">
                <a:latin typeface="Interstate LightCondensed"/>
              </a:rPr>
              <a:t> </a:t>
            </a:r>
          </a:p>
        </p:txBody>
      </p:sp>
      <p:graphicFrame>
        <p:nvGraphicFramePr>
          <p:cNvPr id="7" name="Tijdelijke aanduiding voor inhoud 3">
            <a:extLst>
              <a:ext uri="{FF2B5EF4-FFF2-40B4-BE49-F238E27FC236}">
                <a16:creationId xmlns:a16="http://schemas.microsoft.com/office/drawing/2014/main" id="{72C3B337-EAE6-A5D8-226B-FA8B7FB1A926}"/>
              </a:ext>
            </a:extLst>
          </p:cNvPr>
          <p:cNvGraphicFramePr>
            <a:graphicFrameLocks noGrp="1"/>
          </p:cNvGraphicFramePr>
          <p:nvPr>
            <p:ph idx="1"/>
            <p:extLst>
              <p:ext uri="{D42A27DB-BD31-4B8C-83A1-F6EECF244321}">
                <p14:modId xmlns:p14="http://schemas.microsoft.com/office/powerpoint/2010/main" val="2472531425"/>
              </p:ext>
            </p:extLst>
          </p:nvPr>
        </p:nvGraphicFramePr>
        <p:xfrm>
          <a:off x="307848" y="329066"/>
          <a:ext cx="11362266" cy="6524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5811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C82EB"/>
        </a:solidFill>
        <a:effectLst/>
      </p:bgPr>
    </p:bg>
    <p:spTree>
      <p:nvGrpSpPr>
        <p:cNvPr id="1" name="">
          <a:extLst>
            <a:ext uri="{FF2B5EF4-FFF2-40B4-BE49-F238E27FC236}">
              <a16:creationId xmlns:a16="http://schemas.microsoft.com/office/drawing/2014/main" id="{22ED3449-603F-F557-8184-AE79C32EB8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2DC3F24-1B59-8074-D6D2-68714B56CE08}"/>
              </a:ext>
            </a:extLst>
          </p:cNvPr>
          <p:cNvSpPr>
            <a:spLocks noGrp="1"/>
          </p:cNvSpPr>
          <p:nvPr>
            <p:ph type="title"/>
          </p:nvPr>
        </p:nvSpPr>
        <p:spPr>
          <a:xfrm>
            <a:off x="393126" y="162569"/>
            <a:ext cx="7711440" cy="1325563"/>
          </a:xfrm>
        </p:spPr>
        <p:txBody>
          <a:bodyPr vert="horz" lIns="91440" tIns="45720" rIns="91440" bIns="45720" rtlCol="0" anchor="ctr">
            <a:normAutofit/>
          </a:bodyPr>
          <a:lstStyle/>
          <a:p>
            <a:r>
              <a:rPr lang="nl-NL" kern="1200" dirty="0">
                <a:latin typeface="+mj-lt"/>
                <a:ea typeface="+mj-ea"/>
                <a:cs typeface="+mj-cs"/>
              </a:rPr>
              <a:t>ZAALLEIDING</a:t>
            </a:r>
            <a:r>
              <a:rPr lang="nl-NL" dirty="0"/>
              <a:t> </a:t>
            </a:r>
            <a:endParaRPr lang="nl-NL" kern="1200" dirty="0">
              <a:latin typeface="+mj-lt"/>
              <a:ea typeface="+mj-ea"/>
              <a:cs typeface="+mj-cs"/>
            </a:endParaRPr>
          </a:p>
        </p:txBody>
      </p:sp>
      <p:pic>
        <p:nvPicPr>
          <p:cNvPr id="11" name="Tijdelijke aanduiding voor afbeelding 10">
            <a:extLst>
              <a:ext uri="{FF2B5EF4-FFF2-40B4-BE49-F238E27FC236}">
                <a16:creationId xmlns:a16="http://schemas.microsoft.com/office/drawing/2014/main" id="{0AB12B56-36DB-F00E-0C8E-C99B28D44E1A}"/>
              </a:ext>
            </a:extLst>
          </p:cNvPr>
          <p:cNvPicPr>
            <a:picLocks noGrp="1" noChangeAspect="1"/>
          </p:cNvPicPr>
          <p:nvPr>
            <p:ph type="pic" idx="10"/>
          </p:nvPr>
        </p:nvPicPr>
        <p:blipFill>
          <a:blip r:embed="rId3"/>
          <a:srcRect l="38851" r="32364"/>
          <a:stretch>
            <a:fillRect/>
          </a:stretch>
        </p:blipFill>
        <p:spPr>
          <a:xfrm>
            <a:off x="8308125" y="475732"/>
            <a:ext cx="3641039" cy="6166462"/>
          </a:xfrm>
          <a:prstGeom prst="rect">
            <a:avLst/>
          </a:prstGeom>
          <a:noFill/>
        </p:spPr>
      </p:pic>
      <p:pic>
        <p:nvPicPr>
          <p:cNvPr id="12" name="Afbeelding 11">
            <a:extLst>
              <a:ext uri="{FF2B5EF4-FFF2-40B4-BE49-F238E27FC236}">
                <a16:creationId xmlns:a16="http://schemas.microsoft.com/office/drawing/2014/main" id="{A7FD1DAF-A6FB-87C4-153E-48BE3B4897D8}"/>
              </a:ext>
            </a:extLst>
          </p:cNvPr>
          <p:cNvPicPr>
            <a:picLocks noChangeAspect="1"/>
          </p:cNvPicPr>
          <p:nvPr/>
        </p:nvPicPr>
        <p:blipFill>
          <a:blip r:embed="rId4"/>
          <a:stretch>
            <a:fillRect/>
          </a:stretch>
        </p:blipFill>
        <p:spPr>
          <a:xfrm>
            <a:off x="8546123" y="651299"/>
            <a:ext cx="2828518" cy="1681593"/>
          </a:xfrm>
          <a:prstGeom prst="rect">
            <a:avLst/>
          </a:prstGeom>
        </p:spPr>
      </p:pic>
      <p:graphicFrame>
        <p:nvGraphicFramePr>
          <p:cNvPr id="13" name="Tijdelijke aanduiding voor inhoud 3">
            <a:extLst>
              <a:ext uri="{FF2B5EF4-FFF2-40B4-BE49-F238E27FC236}">
                <a16:creationId xmlns:a16="http://schemas.microsoft.com/office/drawing/2014/main" id="{68B89735-D753-8579-C452-B8A64BE105C7}"/>
              </a:ext>
            </a:extLst>
          </p:cNvPr>
          <p:cNvGraphicFramePr>
            <a:graphicFrameLocks noGrp="1"/>
          </p:cNvGraphicFramePr>
          <p:nvPr>
            <p:ph idx="1"/>
            <p:extLst>
              <p:ext uri="{D42A27DB-BD31-4B8C-83A1-F6EECF244321}">
                <p14:modId xmlns:p14="http://schemas.microsoft.com/office/powerpoint/2010/main" val="3440193032"/>
              </p:ext>
            </p:extLst>
          </p:nvPr>
        </p:nvGraphicFramePr>
        <p:xfrm>
          <a:off x="1255276" y="4367502"/>
          <a:ext cx="4736391" cy="23279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Afbeelding 14">
            <a:extLst>
              <a:ext uri="{FF2B5EF4-FFF2-40B4-BE49-F238E27FC236}">
                <a16:creationId xmlns:a16="http://schemas.microsoft.com/office/drawing/2014/main" id="{7E2ACDB3-5A00-1B17-A57D-F8FC218A7CD7}"/>
              </a:ext>
            </a:extLst>
          </p:cNvPr>
          <p:cNvPicPr>
            <a:picLocks noChangeAspect="1"/>
          </p:cNvPicPr>
          <p:nvPr/>
        </p:nvPicPr>
        <p:blipFill>
          <a:blip r:embed="rId10"/>
          <a:stretch>
            <a:fillRect/>
          </a:stretch>
        </p:blipFill>
        <p:spPr>
          <a:xfrm>
            <a:off x="2223674" y="1087206"/>
            <a:ext cx="5880892" cy="3280296"/>
          </a:xfrm>
          <a:prstGeom prst="rect">
            <a:avLst/>
          </a:prstGeom>
        </p:spPr>
      </p:pic>
      <p:pic>
        <p:nvPicPr>
          <p:cNvPr id="17" name="Afbeelding 16">
            <a:extLst>
              <a:ext uri="{FF2B5EF4-FFF2-40B4-BE49-F238E27FC236}">
                <a16:creationId xmlns:a16="http://schemas.microsoft.com/office/drawing/2014/main" id="{E6CDDF86-47C8-B1AC-D7AA-AA79B6817D5E}"/>
              </a:ext>
            </a:extLst>
          </p:cNvPr>
          <p:cNvPicPr>
            <a:picLocks noChangeAspect="1"/>
          </p:cNvPicPr>
          <p:nvPr/>
        </p:nvPicPr>
        <p:blipFill>
          <a:blip r:embed="rId11"/>
          <a:stretch>
            <a:fillRect/>
          </a:stretch>
        </p:blipFill>
        <p:spPr>
          <a:xfrm>
            <a:off x="189567" y="3616986"/>
            <a:ext cx="2453853" cy="1272650"/>
          </a:xfrm>
          <a:prstGeom prst="rect">
            <a:avLst/>
          </a:prstGeom>
        </p:spPr>
      </p:pic>
    </p:spTree>
    <p:extLst>
      <p:ext uri="{BB962C8B-B14F-4D97-AF65-F5344CB8AC3E}">
        <p14:creationId xmlns:p14="http://schemas.microsoft.com/office/powerpoint/2010/main" val="3094404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89D7FE-94C1-FCCB-63A4-B95488F15C88}"/>
              </a:ext>
            </a:extLst>
          </p:cNvPr>
          <p:cNvSpPr>
            <a:spLocks noGrp="1"/>
          </p:cNvSpPr>
          <p:nvPr>
            <p:ph type="title"/>
          </p:nvPr>
        </p:nvSpPr>
        <p:spPr>
          <a:xfrm>
            <a:off x="307848" y="247256"/>
            <a:ext cx="10515600" cy="1195468"/>
          </a:xfrm>
        </p:spPr>
        <p:txBody>
          <a:bodyPr anchor="ctr">
            <a:normAutofit/>
          </a:bodyPr>
          <a:lstStyle/>
          <a:p>
            <a:r>
              <a:rPr lang="nl-NL" dirty="0"/>
              <a:t>TOEZICHT OP JEUGDTEAMS</a:t>
            </a:r>
          </a:p>
        </p:txBody>
      </p:sp>
      <p:sp>
        <p:nvSpPr>
          <p:cNvPr id="28" name="Subtitle 3">
            <a:extLst>
              <a:ext uri="{FF2B5EF4-FFF2-40B4-BE49-F238E27FC236}">
                <a16:creationId xmlns:a16="http://schemas.microsoft.com/office/drawing/2014/main" id="{4F4C3F00-942C-714E-48E6-43F08B719012}"/>
              </a:ext>
            </a:extLst>
          </p:cNvPr>
          <p:cNvSpPr>
            <a:spLocks noGrp="1"/>
          </p:cNvSpPr>
          <p:nvPr>
            <p:ph type="subTitle" idx="10"/>
          </p:nvPr>
        </p:nvSpPr>
        <p:spPr>
          <a:xfrm>
            <a:off x="307848" y="1226899"/>
            <a:ext cx="10015728" cy="507361"/>
          </a:xfrm>
        </p:spPr>
        <p:txBody>
          <a:bodyPr vert="horz" lIns="91440" tIns="45720" rIns="91440" bIns="45720" rtlCol="0" anchor="t">
            <a:normAutofit/>
          </a:bodyPr>
          <a:lstStyle/>
          <a:p>
            <a:r>
              <a:rPr lang="en-US" dirty="0" err="1">
                <a:latin typeface="Interstate LightCondensed"/>
              </a:rPr>
              <a:t>Hockeyers</a:t>
            </a:r>
            <a:r>
              <a:rPr lang="en-US" dirty="0">
                <a:latin typeface="Interstate LightCondensed"/>
              </a:rPr>
              <a:t> </a:t>
            </a:r>
            <a:r>
              <a:rPr lang="en-US" dirty="0" err="1">
                <a:latin typeface="Interstate LightCondensed"/>
              </a:rPr>
              <a:t>zijn</a:t>
            </a:r>
            <a:r>
              <a:rPr lang="en-US" dirty="0">
                <a:latin typeface="Interstate LightCondensed"/>
              </a:rPr>
              <a:t> </a:t>
            </a:r>
            <a:r>
              <a:rPr lang="en-US" dirty="0" err="1">
                <a:latin typeface="Interstate LightCondensed"/>
              </a:rPr>
              <a:t>nette</a:t>
            </a:r>
            <a:r>
              <a:rPr lang="en-US" dirty="0">
                <a:latin typeface="Interstate LightCondensed"/>
              </a:rPr>
              <a:t> </a:t>
            </a:r>
            <a:r>
              <a:rPr lang="en-US" dirty="0" err="1">
                <a:latin typeface="Interstate LightCondensed"/>
              </a:rPr>
              <a:t>mensen</a:t>
            </a:r>
            <a:endParaRPr lang="en-US" dirty="0" err="1"/>
          </a:p>
        </p:txBody>
      </p:sp>
      <p:graphicFrame>
        <p:nvGraphicFramePr>
          <p:cNvPr id="13" name="Tijdelijke aanduiding voor inhoud 2">
            <a:extLst>
              <a:ext uri="{FF2B5EF4-FFF2-40B4-BE49-F238E27FC236}">
                <a16:creationId xmlns:a16="http://schemas.microsoft.com/office/drawing/2014/main" id="{F8C07119-438C-38D9-950B-01BD246A9ACF}"/>
              </a:ext>
            </a:extLst>
          </p:cNvPr>
          <p:cNvGraphicFramePr>
            <a:graphicFrameLocks noGrp="1"/>
          </p:cNvGraphicFramePr>
          <p:nvPr>
            <p:ph idx="1"/>
            <p:extLst>
              <p:ext uri="{D42A27DB-BD31-4B8C-83A1-F6EECF244321}">
                <p14:modId xmlns:p14="http://schemas.microsoft.com/office/powerpoint/2010/main" val="1586848835"/>
              </p:ext>
            </p:extLst>
          </p:nvPr>
        </p:nvGraphicFramePr>
        <p:xfrm>
          <a:off x="307848" y="119174"/>
          <a:ext cx="11878254" cy="6869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3187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4B315D-515A-BF18-8AD2-81D732F5210C}"/>
              </a:ext>
            </a:extLst>
          </p:cNvPr>
          <p:cNvSpPr>
            <a:spLocks noGrp="1"/>
          </p:cNvSpPr>
          <p:nvPr>
            <p:ph type="ctrTitle"/>
          </p:nvPr>
        </p:nvSpPr>
        <p:spPr/>
        <p:txBody>
          <a:bodyPr/>
          <a:lstStyle/>
          <a:p>
            <a:r>
              <a:rPr lang="nl-NL"/>
              <a:t>REGLEMENTEN</a:t>
            </a:r>
          </a:p>
        </p:txBody>
      </p:sp>
      <p:sp>
        <p:nvSpPr>
          <p:cNvPr id="3" name="Ondertitel 2">
            <a:extLst>
              <a:ext uri="{FF2B5EF4-FFF2-40B4-BE49-F238E27FC236}">
                <a16:creationId xmlns:a16="http://schemas.microsoft.com/office/drawing/2014/main" id="{EC9B0B88-1ADE-B4A1-9785-88E141060C48}"/>
              </a:ext>
            </a:extLst>
          </p:cNvPr>
          <p:cNvSpPr>
            <a:spLocks noGrp="1"/>
          </p:cNvSpPr>
          <p:nvPr>
            <p:ph type="subTitle" idx="1"/>
          </p:nvPr>
        </p:nvSpPr>
        <p:spPr>
          <a:xfrm>
            <a:off x="5732043" y="2024341"/>
            <a:ext cx="6306782" cy="4396875"/>
          </a:xfrm>
        </p:spPr>
        <p:txBody>
          <a:bodyPr vert="horz" lIns="91440" tIns="45720" rIns="91440" bIns="45720" rtlCol="0" anchor="t">
            <a:normAutofit fontScale="85000" lnSpcReduction="20000"/>
          </a:bodyPr>
          <a:lstStyle/>
          <a:p>
            <a:endParaRPr lang="nl-NL" sz="1800">
              <a:solidFill>
                <a:srgbClr val="2D1804"/>
              </a:solidFill>
              <a:latin typeface="Interstate LightCondensed"/>
            </a:endParaRPr>
          </a:p>
          <a:p>
            <a:endParaRPr lang="nl-NL" sz="1800">
              <a:solidFill>
                <a:srgbClr val="2D1804"/>
              </a:solidFill>
              <a:latin typeface="Interstate LightCondensed"/>
            </a:endParaRPr>
          </a:p>
          <a:p>
            <a:endParaRPr lang="nl-NL" sz="1800">
              <a:solidFill>
                <a:srgbClr val="2D1804"/>
              </a:solidFill>
              <a:latin typeface="Interstate LightCondensed"/>
            </a:endParaRPr>
          </a:p>
          <a:p>
            <a:endParaRPr lang="nl-NL" sz="1800">
              <a:solidFill>
                <a:srgbClr val="2D1804"/>
              </a:solidFill>
              <a:latin typeface="Interstate LightCondensed"/>
            </a:endParaRPr>
          </a:p>
          <a:p>
            <a:endParaRPr lang="nl-NL" sz="1800" dirty="0">
              <a:solidFill>
                <a:srgbClr val="2D1804"/>
              </a:solidFill>
              <a:latin typeface="Interstate LightCondensed"/>
            </a:endParaRPr>
          </a:p>
          <a:p>
            <a:pPr marL="0" indent="0" algn="l">
              <a:lnSpc>
                <a:spcPct val="70000"/>
              </a:lnSpc>
              <a:spcBef>
                <a:spcPts val="1000"/>
              </a:spcBef>
              <a:buNone/>
            </a:pPr>
            <a:r>
              <a:rPr lang="nl-NL" sz="1800">
                <a:latin typeface="Interstate LightCondensed"/>
              </a:rPr>
              <a:t>Hier is de link naar de Statuten en reglementen – KNHB,</a:t>
            </a:r>
            <a:endParaRPr lang="nl-NL" sz="1800"/>
          </a:p>
          <a:p>
            <a:pPr marL="0" indent="0" algn="l" rtl="0" eaLnBrk="1" latinLnBrk="0" hangingPunct="1">
              <a:lnSpc>
                <a:spcPct val="70000"/>
              </a:lnSpc>
              <a:spcBef>
                <a:spcPts val="1000"/>
              </a:spcBef>
              <a:buNone/>
            </a:pPr>
            <a:br>
              <a:rPr lang="nl-NL" sz="1800">
                <a:latin typeface="Interstate LightCondensed" panose="02000506050000020004" pitchFamily="50" charset="0"/>
              </a:rPr>
            </a:br>
            <a:r>
              <a:rPr lang="nl-NL" sz="1800">
                <a:latin typeface="Interstate LightCondensed"/>
              </a:rPr>
              <a:t>Daar vind je onder andere: </a:t>
            </a:r>
            <a:endParaRPr lang="nl-NL" sz="1800">
              <a:solidFill>
                <a:srgbClr val="FF0000"/>
              </a:solidFill>
              <a:latin typeface="Interstate LightCondensed" panose="02000506050000020004" pitchFamily="50" charset="0"/>
            </a:endParaRPr>
          </a:p>
          <a:p>
            <a:pPr>
              <a:lnSpc>
                <a:spcPct val="120000"/>
              </a:lnSpc>
            </a:pPr>
            <a:r>
              <a:rPr lang="nl-NL" sz="1800">
                <a:solidFill>
                  <a:srgbClr val="EF790C"/>
                </a:solidFill>
                <a:latin typeface="Interstate LightCondensed"/>
                <a:hlinkClick r:id="rId2">
                  <a:extLst>
                    <a:ext uri="{A12FA001-AC4F-418D-AE19-62706E023703}">
                      <ahyp:hlinkClr xmlns:ahyp="http://schemas.microsoft.com/office/drawing/2018/hyperlinkcolor" val="tx"/>
                    </a:ext>
                  </a:extLst>
                </a:hlinkClick>
              </a:rPr>
              <a:t>Bondsreglement 2025</a:t>
            </a:r>
            <a:endParaRPr lang="nl-NL" sz="1800">
              <a:solidFill>
                <a:srgbClr val="EF790C"/>
              </a:solidFill>
              <a:latin typeface="Interstate LightCondensed"/>
            </a:endParaRPr>
          </a:p>
          <a:p>
            <a:pPr>
              <a:lnSpc>
                <a:spcPct val="120000"/>
              </a:lnSpc>
            </a:pPr>
            <a:r>
              <a:rPr lang="nl-NL" sz="1800">
                <a:solidFill>
                  <a:srgbClr val="EF790C"/>
                </a:solidFill>
                <a:latin typeface="Interstate LightCondensed"/>
                <a:hlinkClick r:id="rId3">
                  <a:extLst>
                    <a:ext uri="{A12FA001-AC4F-418D-AE19-62706E023703}">
                      <ahyp:hlinkClr xmlns:ahyp="http://schemas.microsoft.com/office/drawing/2018/hyperlinkcolor" val="tx"/>
                    </a:ext>
                  </a:extLst>
                </a:hlinkClick>
              </a:rPr>
              <a:t>Spelreglement 2025</a:t>
            </a:r>
            <a:endParaRPr lang="nl-NL" sz="1800">
              <a:solidFill>
                <a:srgbClr val="EF790C"/>
              </a:solidFill>
              <a:latin typeface="Interstate LightCondensed"/>
            </a:endParaRPr>
          </a:p>
          <a:p>
            <a:pPr>
              <a:lnSpc>
                <a:spcPct val="120000"/>
              </a:lnSpc>
            </a:pPr>
            <a:r>
              <a:rPr lang="nl-NL" sz="1800">
                <a:solidFill>
                  <a:srgbClr val="EF790C"/>
                </a:solidFill>
                <a:latin typeface="Interstate LightCondensed"/>
                <a:hlinkClick r:id="rId4">
                  <a:extLst>
                    <a:ext uri="{A12FA001-AC4F-418D-AE19-62706E023703}">
                      <ahyp:hlinkClr xmlns:ahyp="http://schemas.microsoft.com/office/drawing/2018/hyperlinkcolor" val="tx"/>
                    </a:ext>
                  </a:extLst>
                </a:hlinkClick>
              </a:rPr>
              <a:t>Boetereglement 2025</a:t>
            </a:r>
            <a:endParaRPr lang="nl-NL" sz="1800">
              <a:solidFill>
                <a:srgbClr val="EF790C"/>
              </a:solidFill>
              <a:latin typeface="Interstate LightCondensed"/>
            </a:endParaRPr>
          </a:p>
          <a:p>
            <a:pPr>
              <a:lnSpc>
                <a:spcPct val="120000"/>
              </a:lnSpc>
            </a:pPr>
            <a:r>
              <a:rPr lang="nl-NL" sz="1800">
                <a:solidFill>
                  <a:srgbClr val="EF790C"/>
                </a:solidFill>
                <a:latin typeface="Interstate LightCondensed"/>
                <a:hlinkClick r:id="rId5">
                  <a:extLst>
                    <a:ext uri="{A12FA001-AC4F-418D-AE19-62706E023703}">
                      <ahyp:hlinkClr xmlns:ahyp="http://schemas.microsoft.com/office/drawing/2018/hyperlinkcolor" val="tx"/>
                    </a:ext>
                  </a:extLst>
                </a:hlinkClick>
              </a:rPr>
              <a:t>Tuchtreglement</a:t>
            </a:r>
            <a:endParaRPr lang="nl-NL" sz="1800">
              <a:solidFill>
                <a:srgbClr val="EF790C"/>
              </a:solidFill>
              <a:latin typeface="Interstate LightCondensed"/>
            </a:endParaRPr>
          </a:p>
          <a:p>
            <a:pPr>
              <a:lnSpc>
                <a:spcPct val="120000"/>
              </a:lnSpc>
            </a:pPr>
            <a:r>
              <a:rPr lang="nl-NL" sz="1800">
                <a:solidFill>
                  <a:srgbClr val="EF790C"/>
                </a:solidFill>
                <a:latin typeface="Interstate LightCondensed"/>
                <a:hlinkClick r:id="rId6">
                  <a:extLst>
                    <a:ext uri="{A12FA001-AC4F-418D-AE19-62706E023703}">
                      <ahyp:hlinkClr xmlns:ahyp="http://schemas.microsoft.com/office/drawing/2018/hyperlinkcolor" val="tx"/>
                    </a:ext>
                  </a:extLst>
                </a:hlinkClick>
              </a:rPr>
              <a:t>Tabel klassengrenzen</a:t>
            </a:r>
            <a:endParaRPr lang="nl-NL" sz="1800">
              <a:latin typeface="Interstate LightCondensed"/>
            </a:endParaRPr>
          </a:p>
          <a:p>
            <a:pPr marL="0" indent="0" algn="l" rtl="0" eaLnBrk="1" latinLnBrk="0" hangingPunct="1">
              <a:lnSpc>
                <a:spcPct val="70000"/>
              </a:lnSpc>
              <a:spcBef>
                <a:spcPts val="1000"/>
              </a:spcBef>
              <a:buNone/>
            </a:pPr>
            <a:endParaRPr lang="nl-NL" sz="1800">
              <a:solidFill>
                <a:srgbClr val="FF0000"/>
              </a:solidFill>
              <a:effectLst/>
              <a:latin typeface="Interstate LightCondensed" panose="02000506050000020004" pitchFamily="50" charset="0"/>
            </a:endParaRPr>
          </a:p>
          <a:p>
            <a:pPr marL="0" indent="0">
              <a:buNone/>
            </a:pPr>
            <a:br>
              <a:rPr lang="nl-NL" sz="1600" dirty="0">
                <a:effectLst/>
                <a:latin typeface="Interstate LightCondensed" panose="02000506050000020004" pitchFamily="50" charset="0"/>
              </a:rPr>
            </a:br>
            <a:endParaRPr lang="nl-NL"/>
          </a:p>
        </p:txBody>
      </p:sp>
      <p:pic>
        <p:nvPicPr>
          <p:cNvPr id="4" name="Tijdelijke aanduiding voor afbeelding 3" descr="Afbeelding met persoon, blauw, overdekt&#10;&#10;Door AI gegenereerde inhoud is mogelijk onjuist.">
            <a:extLst>
              <a:ext uri="{FF2B5EF4-FFF2-40B4-BE49-F238E27FC236}">
                <a16:creationId xmlns:a16="http://schemas.microsoft.com/office/drawing/2014/main" id="{2E6F65A8-9D04-3AF2-B603-FF3DB83D3267}"/>
              </a:ext>
            </a:extLst>
          </p:cNvPr>
          <p:cNvPicPr>
            <a:picLocks noGrp="1" noChangeAspect="1"/>
          </p:cNvPicPr>
          <p:nvPr>
            <p:ph type="pic" idx="10"/>
          </p:nvPr>
        </p:nvPicPr>
        <p:blipFill>
          <a:blip r:embed="rId7"/>
          <a:srcRect t="9253" b="9253"/>
          <a:stretch/>
        </p:blipFill>
        <p:spPr>
          <a:prstGeom prst="rect">
            <a:avLst/>
          </a:prstGeom>
          <a:ln>
            <a:noFill/>
          </a:ln>
          <a:effectLst>
            <a:softEdge rad="112500"/>
          </a:effectLst>
        </p:spPr>
      </p:pic>
    </p:spTree>
    <p:extLst>
      <p:ext uri="{BB962C8B-B14F-4D97-AF65-F5344CB8AC3E}">
        <p14:creationId xmlns:p14="http://schemas.microsoft.com/office/powerpoint/2010/main" val="889602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descr="Afbeelding met buitenshuis, hemel, boom, fiets&#10;&#10;Door AI gegenereerde inhoud is mogelijk onjuist.">
            <a:extLst>
              <a:ext uri="{FF2B5EF4-FFF2-40B4-BE49-F238E27FC236}">
                <a16:creationId xmlns:a16="http://schemas.microsoft.com/office/drawing/2014/main" id="{876E72EC-56B5-E18B-512C-62F1C7960730}"/>
              </a:ext>
            </a:extLst>
          </p:cNvPr>
          <p:cNvPicPr>
            <a:picLocks noGrp="1" noChangeAspect="1"/>
          </p:cNvPicPr>
          <p:nvPr>
            <p:ph type="pic" idx="10"/>
          </p:nvPr>
        </p:nvPicPr>
        <p:blipFill>
          <a:blip r:embed="rId2"/>
          <a:srcRect t="11480" b="11480"/>
          <a:stretch/>
        </p:blipFill>
        <p:spPr>
          <a:prstGeom prst="roundRect">
            <a:avLst>
              <a:gd name="adj" fmla="val 1571"/>
            </a:avLst>
          </a:prstGeom>
          <a:effectLst>
            <a:softEdge rad="0"/>
          </a:effectLst>
        </p:spPr>
      </p:pic>
      <p:sp>
        <p:nvSpPr>
          <p:cNvPr id="3" name="Titel 2">
            <a:extLst>
              <a:ext uri="{FF2B5EF4-FFF2-40B4-BE49-F238E27FC236}">
                <a16:creationId xmlns:a16="http://schemas.microsoft.com/office/drawing/2014/main" id="{D4C7E07C-CE13-1C16-57BC-450AED804FBE}"/>
              </a:ext>
            </a:extLst>
          </p:cNvPr>
          <p:cNvSpPr>
            <a:spLocks noGrp="1"/>
          </p:cNvSpPr>
          <p:nvPr>
            <p:ph type="ctrTitle"/>
          </p:nvPr>
        </p:nvSpPr>
        <p:spPr>
          <a:xfrm>
            <a:off x="199216" y="4820359"/>
            <a:ext cx="11804093" cy="891699"/>
          </a:xfrm>
        </p:spPr>
        <p:txBody>
          <a:bodyPr/>
          <a:lstStyle/>
          <a:p>
            <a:r>
              <a:rPr lang="nl-NL" dirty="0"/>
              <a:t>   INTERESSE IN EEN BLAASHAL?</a:t>
            </a:r>
          </a:p>
        </p:txBody>
      </p:sp>
      <p:sp>
        <p:nvSpPr>
          <p:cNvPr id="4" name="Ondertitel 3">
            <a:extLst>
              <a:ext uri="{FF2B5EF4-FFF2-40B4-BE49-F238E27FC236}">
                <a16:creationId xmlns:a16="http://schemas.microsoft.com/office/drawing/2014/main" id="{4DF12F9F-AB52-3D7F-A49B-F4C9FDA47D54}"/>
              </a:ext>
            </a:extLst>
          </p:cNvPr>
          <p:cNvSpPr>
            <a:spLocks noGrp="1"/>
          </p:cNvSpPr>
          <p:nvPr>
            <p:ph type="subTitle" idx="1"/>
          </p:nvPr>
        </p:nvSpPr>
        <p:spPr>
          <a:xfrm>
            <a:off x="795375" y="5813380"/>
            <a:ext cx="4502967" cy="434635"/>
          </a:xfrm>
        </p:spPr>
        <p:txBody>
          <a:bodyPr vert="horz" lIns="91440" tIns="45720" rIns="91440" bIns="45720" rtlCol="0" anchor="t">
            <a:normAutofit fontScale="70000" lnSpcReduction="20000"/>
          </a:bodyPr>
          <a:lstStyle/>
          <a:p>
            <a:r>
              <a:rPr lang="nl-NL" dirty="0">
                <a:latin typeface="Interstate LightCondensed"/>
              </a:rPr>
              <a:t>Neem contact op met de KNHB via het district </a:t>
            </a:r>
            <a:endParaRPr lang="nl-NL" dirty="0"/>
          </a:p>
        </p:txBody>
      </p:sp>
    </p:spTree>
    <p:extLst>
      <p:ext uri="{BB962C8B-B14F-4D97-AF65-F5344CB8AC3E}">
        <p14:creationId xmlns:p14="http://schemas.microsoft.com/office/powerpoint/2010/main" val="3809530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Afbeelding met bal, sportuitrusting, persoon, sport&#10;&#10;Door AI gegenereerde inhoud is mogelijk onjuist.">
            <a:extLst>
              <a:ext uri="{FF2B5EF4-FFF2-40B4-BE49-F238E27FC236}">
                <a16:creationId xmlns:a16="http://schemas.microsoft.com/office/drawing/2014/main" id="{D2E73E56-37D4-4DC6-AF8D-42C6ABD506AE}"/>
              </a:ext>
            </a:extLst>
          </p:cNvPr>
          <p:cNvPicPr>
            <a:picLocks noGrp="1" noChangeAspect="1"/>
          </p:cNvPicPr>
          <p:nvPr>
            <p:ph type="pic" idx="12"/>
          </p:nvPr>
        </p:nvPicPr>
        <p:blipFill>
          <a:blip r:embed="rId2"/>
          <a:srcRect r="9676" b="-3"/>
          <a:stretch>
            <a:fillRect/>
          </a:stretch>
        </p:blipFill>
        <p:spPr>
          <a:xfrm>
            <a:off x="6209972" y="1297718"/>
            <a:ext cx="5377521" cy="3977129"/>
          </a:xfrm>
          <a:prstGeom prst="roundRect">
            <a:avLst>
              <a:gd name="adj" fmla="val 1571"/>
            </a:avLst>
          </a:prstGeom>
          <a:noFill/>
          <a:effectLst>
            <a:softEdge rad="0"/>
          </a:effectLst>
        </p:spPr>
      </p:pic>
      <p:sp>
        <p:nvSpPr>
          <p:cNvPr id="5" name="Titel 4">
            <a:extLst>
              <a:ext uri="{FF2B5EF4-FFF2-40B4-BE49-F238E27FC236}">
                <a16:creationId xmlns:a16="http://schemas.microsoft.com/office/drawing/2014/main" id="{0414AF46-0561-D5A9-B58A-52AED03B5E51}"/>
              </a:ext>
            </a:extLst>
          </p:cNvPr>
          <p:cNvSpPr>
            <a:spLocks noGrp="1"/>
          </p:cNvSpPr>
          <p:nvPr>
            <p:ph type="title"/>
          </p:nvPr>
        </p:nvSpPr>
        <p:spPr>
          <a:xfrm>
            <a:off x="277259" y="211902"/>
            <a:ext cx="5520037" cy="1325563"/>
          </a:xfrm>
        </p:spPr>
        <p:txBody>
          <a:bodyPr anchor="ctr">
            <a:normAutofit/>
          </a:bodyPr>
          <a:lstStyle/>
          <a:p>
            <a:r>
              <a:rPr lang="nl-NL" sz="5100"/>
              <a:t>RECHTSGELDIGHEID</a:t>
            </a:r>
          </a:p>
        </p:txBody>
      </p:sp>
      <p:sp>
        <p:nvSpPr>
          <p:cNvPr id="6" name="Tijdelijke aanduiding voor inhoud 5">
            <a:extLst>
              <a:ext uri="{FF2B5EF4-FFF2-40B4-BE49-F238E27FC236}">
                <a16:creationId xmlns:a16="http://schemas.microsoft.com/office/drawing/2014/main" id="{72876DCD-4073-486A-1E9B-38DDEE0F49DE}"/>
              </a:ext>
            </a:extLst>
          </p:cNvPr>
          <p:cNvSpPr>
            <a:spLocks noGrp="1"/>
          </p:cNvSpPr>
          <p:nvPr>
            <p:ph idx="1"/>
          </p:nvPr>
        </p:nvSpPr>
        <p:spPr>
          <a:xfrm>
            <a:off x="275192" y="1711375"/>
            <a:ext cx="4988052" cy="3172907"/>
          </a:xfrm>
        </p:spPr>
        <p:txBody>
          <a:bodyPr vert="horz" lIns="91440" tIns="45720" rIns="91440" bIns="45720" rtlCol="0" anchor="t">
            <a:normAutofit/>
          </a:bodyPr>
          <a:lstStyle/>
          <a:p>
            <a:r>
              <a:rPr lang="nl-NL" sz="2400" dirty="0">
                <a:latin typeface="Interstate LightCondensed"/>
              </a:rPr>
              <a:t>Een aantal teksten in deze presentatie zijn een samenvatting van artikelen in het Bondsreglement 2025.</a:t>
            </a:r>
          </a:p>
          <a:p>
            <a:r>
              <a:rPr lang="nl-NL" sz="2400" dirty="0">
                <a:latin typeface="Interstate LightCondensed"/>
              </a:rPr>
              <a:t>In dat geval is de tekst in het Bondsreglement altijd leidend en kunnen er geen rechten worden ontleend aan deze presentatie. </a:t>
            </a:r>
          </a:p>
        </p:txBody>
      </p:sp>
    </p:spTree>
    <p:extLst>
      <p:ext uri="{BB962C8B-B14F-4D97-AF65-F5344CB8AC3E}">
        <p14:creationId xmlns:p14="http://schemas.microsoft.com/office/powerpoint/2010/main" val="2844052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B596F-8756-F5E4-74E2-7FDE7A6A552F}"/>
              </a:ext>
            </a:extLst>
          </p:cNvPr>
          <p:cNvSpPr>
            <a:spLocks noGrp="1"/>
          </p:cNvSpPr>
          <p:nvPr>
            <p:ph type="ctrTitle"/>
          </p:nvPr>
        </p:nvSpPr>
        <p:spPr>
          <a:xfrm>
            <a:off x="5732044" y="2221212"/>
            <a:ext cx="6143523" cy="891699"/>
          </a:xfrm>
        </p:spPr>
        <p:txBody>
          <a:bodyPr anchor="b">
            <a:normAutofit/>
          </a:bodyPr>
          <a:lstStyle/>
          <a:p>
            <a:pPr algn="ctr"/>
            <a:r>
              <a:rPr lang="nl-NL" dirty="0"/>
              <a:t>NOG VRAGEN?</a:t>
            </a:r>
          </a:p>
        </p:txBody>
      </p:sp>
      <p:sp>
        <p:nvSpPr>
          <p:cNvPr id="3" name="Ondertitel 2">
            <a:extLst>
              <a:ext uri="{FF2B5EF4-FFF2-40B4-BE49-F238E27FC236}">
                <a16:creationId xmlns:a16="http://schemas.microsoft.com/office/drawing/2014/main" id="{756D3912-67B6-4407-8C46-D5249081EAA7}"/>
              </a:ext>
            </a:extLst>
          </p:cNvPr>
          <p:cNvSpPr>
            <a:spLocks noGrp="1"/>
          </p:cNvSpPr>
          <p:nvPr>
            <p:ph type="subTitle" idx="1"/>
          </p:nvPr>
        </p:nvSpPr>
        <p:spPr>
          <a:xfrm>
            <a:off x="5732044" y="2967856"/>
            <a:ext cx="5850356" cy="2713615"/>
          </a:xfrm>
        </p:spPr>
        <p:txBody>
          <a:bodyPr vert="horz" lIns="91440" tIns="45720" rIns="91440" bIns="45720" rtlCol="0" anchor="t">
            <a:normAutofit/>
          </a:bodyPr>
          <a:lstStyle/>
          <a:p>
            <a:pPr algn="ctr">
              <a:lnSpc>
                <a:spcPct val="150000"/>
              </a:lnSpc>
            </a:pPr>
            <a:r>
              <a:rPr lang="nl-NL" dirty="0">
                <a:solidFill>
                  <a:schemeClr val="tx1"/>
                </a:solidFill>
                <a:latin typeface="Interstate LightCondensed"/>
              </a:rPr>
              <a:t>Bedankt </a:t>
            </a:r>
          </a:p>
          <a:p>
            <a:pPr algn="ctr">
              <a:lnSpc>
                <a:spcPct val="150000"/>
              </a:lnSpc>
            </a:pPr>
            <a:r>
              <a:rPr lang="nl-NL" dirty="0">
                <a:solidFill>
                  <a:schemeClr val="tx1"/>
                </a:solidFill>
                <a:latin typeface="Interstate LightCondensed"/>
              </a:rPr>
              <a:t>&amp; </a:t>
            </a:r>
          </a:p>
          <a:p>
            <a:pPr algn="ctr">
              <a:lnSpc>
                <a:spcPct val="150000"/>
              </a:lnSpc>
            </a:pPr>
            <a:r>
              <a:rPr lang="nl-NL" dirty="0">
                <a:solidFill>
                  <a:schemeClr val="tx1"/>
                </a:solidFill>
                <a:latin typeface="Interstate LightCondensed"/>
              </a:rPr>
              <a:t>een heel leuk sportief zaalseizoen 25-26 toegewenst!</a:t>
            </a:r>
          </a:p>
        </p:txBody>
      </p:sp>
      <p:pic>
        <p:nvPicPr>
          <p:cNvPr id="4" name="Tijdelijke aanduiding voor afbeelding 3" descr="Afbeelding met bal, sportuitrusting, persoon, sport&#10;&#10;Door AI gegenereerde inhoud is mogelijk onjuist.">
            <a:extLst>
              <a:ext uri="{FF2B5EF4-FFF2-40B4-BE49-F238E27FC236}">
                <a16:creationId xmlns:a16="http://schemas.microsoft.com/office/drawing/2014/main" id="{8F821017-92BC-05B4-28A7-373D06B35760}"/>
              </a:ext>
            </a:extLst>
          </p:cNvPr>
          <p:cNvPicPr>
            <a:picLocks noGrp="1" noChangeAspect="1"/>
          </p:cNvPicPr>
          <p:nvPr>
            <p:ph type="pic" idx="10"/>
          </p:nvPr>
        </p:nvPicPr>
        <p:blipFill>
          <a:blip r:embed="rId2"/>
          <a:srcRect l="18977" r="18977"/>
          <a:stretch/>
        </p:blipFill>
        <p:spPr>
          <a:prstGeom prst="rect">
            <a:avLst/>
          </a:prstGeom>
          <a:ln>
            <a:noFill/>
          </a:ln>
          <a:effectLst>
            <a:softEdge rad="112500"/>
          </a:effectLst>
        </p:spPr>
      </p:pic>
    </p:spTree>
    <p:extLst>
      <p:ext uri="{BB962C8B-B14F-4D97-AF65-F5344CB8AC3E}">
        <p14:creationId xmlns:p14="http://schemas.microsoft.com/office/powerpoint/2010/main" val="1982830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C663E-F358-72D8-D240-0F09AFFE73B7}"/>
            </a:ext>
          </a:extLst>
        </p:cNvPr>
        <p:cNvGrpSpPr/>
        <p:nvPr/>
      </p:nvGrpSpPr>
      <p:grpSpPr>
        <a:xfrm>
          <a:off x="0" y="0"/>
          <a:ext cx="0" cy="0"/>
          <a:chOff x="0" y="0"/>
          <a:chExt cx="0" cy="0"/>
        </a:xfrm>
      </p:grpSpPr>
      <p:pic>
        <p:nvPicPr>
          <p:cNvPr id="5" name="Tijdelijke aanduiding voor inhoud 4" descr="Afbeelding met bal, sportuitrusting, persoon, sport&#10;&#10;Door AI gegenereerde inhoud is mogelijk onjuist.">
            <a:extLst>
              <a:ext uri="{FF2B5EF4-FFF2-40B4-BE49-F238E27FC236}">
                <a16:creationId xmlns:a16="http://schemas.microsoft.com/office/drawing/2014/main" id="{D640EF9B-6CF7-3F66-3AB3-9D7F114246B8}"/>
              </a:ext>
            </a:extLst>
          </p:cNvPr>
          <p:cNvPicPr>
            <a:picLocks noGrp="1" noChangeAspect="1"/>
          </p:cNvPicPr>
          <p:nvPr>
            <p:ph type="pic" idx="10"/>
          </p:nvPr>
        </p:nvPicPr>
        <p:blipFill>
          <a:blip r:embed="rId2"/>
          <a:srcRect l="30308" r="30308"/>
          <a:stretch/>
        </p:blipFill>
        <p:spPr>
          <a:xfrm>
            <a:off x="8189843" y="372449"/>
            <a:ext cx="3641039" cy="6166462"/>
          </a:xfrm>
          <a:prstGeom prst="rect">
            <a:avLst/>
          </a:prstGeom>
          <a:ln>
            <a:noFill/>
          </a:ln>
          <a:effectLst>
            <a:softEdge rad="112500"/>
          </a:effectLst>
        </p:spPr>
      </p:pic>
      <p:sp>
        <p:nvSpPr>
          <p:cNvPr id="2" name="Titel 1">
            <a:extLst>
              <a:ext uri="{FF2B5EF4-FFF2-40B4-BE49-F238E27FC236}">
                <a16:creationId xmlns:a16="http://schemas.microsoft.com/office/drawing/2014/main" id="{3F63A233-F9E8-22A8-A88C-BE100D75DEAD}"/>
              </a:ext>
            </a:extLst>
          </p:cNvPr>
          <p:cNvSpPr>
            <a:spLocks noGrp="1"/>
          </p:cNvSpPr>
          <p:nvPr>
            <p:ph type="title"/>
          </p:nvPr>
        </p:nvSpPr>
        <p:spPr>
          <a:xfrm>
            <a:off x="307848" y="145661"/>
            <a:ext cx="7711440" cy="1434420"/>
          </a:xfrm>
        </p:spPr>
        <p:txBody>
          <a:bodyPr anchor="ctr">
            <a:normAutofit/>
          </a:bodyPr>
          <a:lstStyle/>
          <a:p>
            <a:r>
              <a:rPr lang="nl-NL" dirty="0"/>
              <a:t>ROLVERDELING </a:t>
            </a:r>
          </a:p>
        </p:txBody>
      </p:sp>
      <p:sp>
        <p:nvSpPr>
          <p:cNvPr id="33" name="Content Placeholder 3">
            <a:extLst>
              <a:ext uri="{FF2B5EF4-FFF2-40B4-BE49-F238E27FC236}">
                <a16:creationId xmlns:a16="http://schemas.microsoft.com/office/drawing/2014/main" id="{ADE23E21-A8D7-AE2B-52E4-30BBC8EE7693}"/>
              </a:ext>
            </a:extLst>
          </p:cNvPr>
          <p:cNvSpPr>
            <a:spLocks noGrp="1"/>
          </p:cNvSpPr>
          <p:nvPr>
            <p:ph idx="1"/>
          </p:nvPr>
        </p:nvSpPr>
        <p:spPr>
          <a:xfrm>
            <a:off x="307848" y="1579316"/>
            <a:ext cx="7713237" cy="5284383"/>
          </a:xfrm>
        </p:spPr>
        <p:txBody>
          <a:bodyPr vert="horz" lIns="91440" tIns="45720" rIns="91440" bIns="45720" rtlCol="0" anchor="t">
            <a:noAutofit/>
          </a:bodyPr>
          <a:lstStyle/>
          <a:p>
            <a:pPr marL="0" indent="0">
              <a:lnSpc>
                <a:spcPct val="100000"/>
              </a:lnSpc>
              <a:spcAft>
                <a:spcPts val="1600"/>
              </a:spcAft>
              <a:buNone/>
            </a:pPr>
            <a:r>
              <a:rPr lang="nl-NL" sz="1600" b="1" u="sng" dirty="0">
                <a:solidFill>
                  <a:srgbClr val="000000"/>
                </a:solidFill>
                <a:latin typeface="Interstate LightCondensed"/>
                <a:ea typeface="Verdana"/>
              </a:rPr>
              <a:t>Rol KNHB</a:t>
            </a:r>
            <a:endParaRPr lang="nl-NL" sz="1600" b="1" u="sng" dirty="0">
              <a:latin typeface="Interstate LightCondensed"/>
              <a:ea typeface="Verdana"/>
            </a:endParaRPr>
          </a:p>
          <a:p>
            <a:pPr marL="285750" indent="-285750">
              <a:lnSpc>
                <a:spcPct val="100000"/>
              </a:lnSpc>
              <a:spcAft>
                <a:spcPts val="1600"/>
              </a:spcAft>
              <a:buFont typeface="Wingdings" panose="020B0604020202020204" pitchFamily="34" charset="0"/>
              <a:buChar char="Ø"/>
            </a:pPr>
            <a:r>
              <a:rPr lang="nl-NL" sz="1600" dirty="0">
                <a:solidFill>
                  <a:srgbClr val="000000"/>
                </a:solidFill>
                <a:latin typeface="Interstate LightCondensed"/>
                <a:ea typeface="Verdana"/>
              </a:rPr>
              <a:t>Aanspreekpunt voor vragen/opmerkingen m.b.t. de competitie</a:t>
            </a:r>
            <a:endParaRPr lang="nl-NL" sz="1600" b="1" u="sng" dirty="0">
              <a:solidFill>
                <a:srgbClr val="2D1804"/>
              </a:solidFill>
              <a:latin typeface="Interstate LightCondensed"/>
              <a:ea typeface="Verdana"/>
            </a:endParaRPr>
          </a:p>
          <a:p>
            <a:pPr marL="274320" indent="-274320">
              <a:lnSpc>
                <a:spcPct val="100000"/>
              </a:lnSpc>
              <a:spcAft>
                <a:spcPts val="1600"/>
              </a:spcAft>
              <a:buFont typeface="Wingdings" panose="020B0604020202020204" pitchFamily="34" charset="0"/>
              <a:buChar char="Ø"/>
            </a:pPr>
            <a:r>
              <a:rPr lang="nl-NL" sz="1600" dirty="0">
                <a:solidFill>
                  <a:srgbClr val="000000"/>
                </a:solidFill>
                <a:latin typeface="Interstate LightCondensed"/>
                <a:ea typeface="Verdana"/>
              </a:rPr>
              <a:t>Alleen de Hoofdklasse Zaal valt onder onze collega Renate Zwiers (competitieleider Bondscompetitie) via competitie@knhb.nl.</a:t>
            </a:r>
            <a:endParaRPr lang="nl-NL" sz="1600" dirty="0">
              <a:latin typeface="Interstate LightCondensed"/>
            </a:endParaRPr>
          </a:p>
          <a:p>
            <a:pPr marL="274320" indent="-274320">
              <a:lnSpc>
                <a:spcPct val="100000"/>
              </a:lnSpc>
              <a:spcAft>
                <a:spcPts val="1600"/>
              </a:spcAft>
              <a:buFont typeface="Wingdings" panose="020B0604020202020204" pitchFamily="34" charset="0"/>
              <a:buChar char="Ø"/>
            </a:pPr>
            <a:r>
              <a:rPr lang="nl-NL" sz="1600" dirty="0">
                <a:solidFill>
                  <a:srgbClr val="000000"/>
                </a:solidFill>
                <a:latin typeface="Interstate LightCondensed"/>
                <a:ea typeface="Verdana"/>
              </a:rPr>
              <a:t>Alle overige wedstrijden vallen onder district Noord-Holland.</a:t>
            </a:r>
          </a:p>
          <a:p>
            <a:pPr marL="0" indent="0">
              <a:lnSpc>
                <a:spcPct val="100000"/>
              </a:lnSpc>
              <a:spcAft>
                <a:spcPts val="1600"/>
              </a:spcAft>
              <a:buNone/>
            </a:pPr>
            <a:r>
              <a:rPr lang="nl-NL" sz="1600" b="1" u="sng" dirty="0">
                <a:solidFill>
                  <a:srgbClr val="000000"/>
                </a:solidFill>
                <a:latin typeface="Interstate LightCondensed"/>
                <a:ea typeface="Verdana"/>
              </a:rPr>
              <a:t>Rol zaalcommissarissen van de verenigingen</a:t>
            </a:r>
          </a:p>
          <a:p>
            <a:pPr marL="274320" indent="-274320">
              <a:lnSpc>
                <a:spcPct val="100000"/>
              </a:lnSpc>
              <a:spcAft>
                <a:spcPts val="1600"/>
              </a:spcAft>
              <a:buFont typeface="Wingdings" panose="020B0604020202020204" pitchFamily="34" charset="0"/>
              <a:buChar char="Ø"/>
            </a:pPr>
            <a:r>
              <a:rPr lang="nl-NL" sz="1600" dirty="0">
                <a:solidFill>
                  <a:srgbClr val="000000"/>
                </a:solidFill>
                <a:latin typeface="Interstate LightCondensed"/>
                <a:ea typeface="Verdana"/>
              </a:rPr>
              <a:t>Aanspreekpunt voor de KNHB voor vragen of informatie over de competitie</a:t>
            </a:r>
          </a:p>
          <a:p>
            <a:pPr marL="274320" indent="-274320">
              <a:lnSpc>
                <a:spcPct val="100000"/>
              </a:lnSpc>
              <a:spcAft>
                <a:spcPts val="1600"/>
              </a:spcAft>
              <a:buFont typeface="Wingdings" panose="020B0604020202020204" pitchFamily="34" charset="0"/>
              <a:buChar char="Ø"/>
            </a:pPr>
            <a:r>
              <a:rPr lang="nl-NL" sz="1600" dirty="0">
                <a:solidFill>
                  <a:srgbClr val="000000"/>
                </a:solidFill>
                <a:latin typeface="Interstate LightCondensed"/>
                <a:ea typeface="Verdana"/>
              </a:rPr>
              <a:t>Aanspreekpunt binnen de vereniging voor vragen m.b.t. de competitie </a:t>
            </a:r>
          </a:p>
          <a:p>
            <a:pPr marL="0" indent="0">
              <a:lnSpc>
                <a:spcPct val="100000"/>
              </a:lnSpc>
              <a:spcAft>
                <a:spcPts val="1600"/>
              </a:spcAft>
              <a:buNone/>
            </a:pPr>
            <a:r>
              <a:rPr lang="nl-NL" sz="1600" b="1" dirty="0">
                <a:solidFill>
                  <a:srgbClr val="EF790C"/>
                </a:solidFill>
                <a:latin typeface="Interstate LightCondensed"/>
                <a:ea typeface="Verdana"/>
              </a:rPr>
              <a:t>Alleen de zaalcommissaris en -wedstrijdsecretariaat is voor de competitieleiding het aanspreekpunt voor alle competitiezaken.</a:t>
            </a:r>
            <a:endParaRPr lang="nl-NL"/>
          </a:p>
        </p:txBody>
      </p:sp>
      <p:sp>
        <p:nvSpPr>
          <p:cNvPr id="4" name="Ondertitel 3">
            <a:extLst>
              <a:ext uri="{FF2B5EF4-FFF2-40B4-BE49-F238E27FC236}">
                <a16:creationId xmlns:a16="http://schemas.microsoft.com/office/drawing/2014/main" id="{A439117B-DA23-27F3-4257-2B342DEF0557}"/>
              </a:ext>
            </a:extLst>
          </p:cNvPr>
          <p:cNvSpPr>
            <a:spLocks noGrp="1"/>
          </p:cNvSpPr>
          <p:nvPr>
            <p:ph type="subTitle" idx="11"/>
          </p:nvPr>
        </p:nvSpPr>
        <p:spPr>
          <a:xfrm>
            <a:off x="307848" y="1212931"/>
            <a:ext cx="7711440" cy="928513"/>
          </a:xfrm>
        </p:spPr>
        <p:txBody>
          <a:bodyPr vert="horz" lIns="91440" tIns="45720" rIns="91440" bIns="45720" rtlCol="0" anchor="t">
            <a:normAutofit/>
          </a:bodyPr>
          <a:lstStyle/>
          <a:p>
            <a:r>
              <a:rPr lang="nl-NL" b="1" dirty="0">
                <a:latin typeface="Interstate LightCondensed"/>
              </a:rPr>
              <a:t>KNHB &amp; VERENIGING</a:t>
            </a:r>
            <a:endParaRPr lang="nl-NL" b="1" dirty="0"/>
          </a:p>
        </p:txBody>
      </p:sp>
    </p:spTree>
    <p:extLst>
      <p:ext uri="{BB962C8B-B14F-4D97-AF65-F5344CB8AC3E}">
        <p14:creationId xmlns:p14="http://schemas.microsoft.com/office/powerpoint/2010/main" val="1257755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D4261-A38E-3327-BA31-E2479E5E5572}"/>
            </a:ext>
          </a:extLst>
        </p:cNvPr>
        <p:cNvGrpSpPr/>
        <p:nvPr/>
      </p:nvGrpSpPr>
      <p:grpSpPr>
        <a:xfrm>
          <a:off x="0" y="0"/>
          <a:ext cx="0" cy="0"/>
          <a:chOff x="0" y="0"/>
          <a:chExt cx="0" cy="0"/>
        </a:xfrm>
      </p:grpSpPr>
      <p:pic>
        <p:nvPicPr>
          <p:cNvPr id="7" name="Tijdelijke aanduiding voor afbeelding 6" descr="Afbeelding met sport, persoon, hockey, sportuitrusting&#10;&#10;Door AI gegenereerde inhoud is mogelijk onjuist.">
            <a:extLst>
              <a:ext uri="{FF2B5EF4-FFF2-40B4-BE49-F238E27FC236}">
                <a16:creationId xmlns:a16="http://schemas.microsoft.com/office/drawing/2014/main" id="{BAE74C4B-2460-E9F5-027B-96AA43D18A80}"/>
              </a:ext>
            </a:extLst>
          </p:cNvPr>
          <p:cNvPicPr>
            <a:picLocks noGrp="1" noChangeAspect="1"/>
          </p:cNvPicPr>
          <p:nvPr>
            <p:ph type="pic" idx="10"/>
          </p:nvPr>
        </p:nvPicPr>
        <p:blipFill>
          <a:blip r:embed="rId2"/>
          <a:srcRect l="30273" r="30273"/>
          <a:stretch/>
        </p:blipFill>
        <p:spPr>
          <a:xfrm>
            <a:off x="8189843" y="373320"/>
            <a:ext cx="3641039" cy="6164720"/>
          </a:xfrm>
          <a:prstGeom prst="rect">
            <a:avLst/>
          </a:prstGeom>
          <a:ln>
            <a:noFill/>
          </a:ln>
          <a:effectLst>
            <a:softEdge rad="112500"/>
          </a:effectLst>
        </p:spPr>
      </p:pic>
      <p:sp>
        <p:nvSpPr>
          <p:cNvPr id="2" name="Titel 1">
            <a:extLst>
              <a:ext uri="{FF2B5EF4-FFF2-40B4-BE49-F238E27FC236}">
                <a16:creationId xmlns:a16="http://schemas.microsoft.com/office/drawing/2014/main" id="{0588F8F4-4F2A-E400-FC04-AC5A46A37F03}"/>
              </a:ext>
            </a:extLst>
          </p:cNvPr>
          <p:cNvSpPr>
            <a:spLocks noGrp="1"/>
          </p:cNvSpPr>
          <p:nvPr>
            <p:ph type="title"/>
          </p:nvPr>
        </p:nvSpPr>
        <p:spPr>
          <a:xfrm>
            <a:off x="307848" y="254518"/>
            <a:ext cx="7711440" cy="1325563"/>
          </a:xfrm>
        </p:spPr>
        <p:txBody>
          <a:bodyPr anchor="ctr">
            <a:normAutofit/>
          </a:bodyPr>
          <a:lstStyle/>
          <a:p>
            <a:r>
              <a:rPr lang="nl-NL"/>
              <a:t>SPEELDAGEN</a:t>
            </a:r>
          </a:p>
        </p:txBody>
      </p:sp>
      <p:sp>
        <p:nvSpPr>
          <p:cNvPr id="5" name="Tijdelijke aanduiding voor inhoud 4">
            <a:extLst>
              <a:ext uri="{FF2B5EF4-FFF2-40B4-BE49-F238E27FC236}">
                <a16:creationId xmlns:a16="http://schemas.microsoft.com/office/drawing/2014/main" id="{023E26F1-DAA1-44E9-D6C9-11265B11BC10}"/>
              </a:ext>
            </a:extLst>
          </p:cNvPr>
          <p:cNvSpPr>
            <a:spLocks noGrp="1"/>
          </p:cNvSpPr>
          <p:nvPr>
            <p:ph idx="1"/>
          </p:nvPr>
        </p:nvSpPr>
        <p:spPr>
          <a:xfrm>
            <a:off x="307848" y="2137997"/>
            <a:ext cx="7688255" cy="4400914"/>
          </a:xfrm>
        </p:spPr>
        <p:txBody>
          <a:bodyPr vert="horz" lIns="91440" tIns="45720" rIns="91440" bIns="45720" rtlCol="0" anchor="t">
            <a:normAutofit/>
          </a:bodyPr>
          <a:lstStyle/>
          <a:p>
            <a:pPr>
              <a:lnSpc>
                <a:spcPct val="120000"/>
              </a:lnSpc>
            </a:pPr>
            <a:r>
              <a:rPr lang="nl-NL" dirty="0">
                <a:solidFill>
                  <a:srgbClr val="000000"/>
                </a:solidFill>
                <a:latin typeface="Interstate LightCondensed"/>
                <a:ea typeface="Verdana"/>
              </a:rPr>
              <a:t>December: 6/7, 13/14 &amp; 20 (reserve zaterdag)</a:t>
            </a:r>
            <a:endParaRPr lang="en-US" dirty="0">
              <a:solidFill>
                <a:srgbClr val="000000"/>
              </a:solidFill>
              <a:latin typeface="Interstate LightCondensed"/>
              <a:ea typeface="Verdana"/>
            </a:endParaRPr>
          </a:p>
          <a:p>
            <a:pPr>
              <a:lnSpc>
                <a:spcPct val="120000"/>
              </a:lnSpc>
            </a:pPr>
            <a:r>
              <a:rPr lang="nl-NL" dirty="0">
                <a:solidFill>
                  <a:srgbClr val="000000"/>
                </a:solidFill>
                <a:latin typeface="Interstate LightCondensed"/>
                <a:ea typeface="Verdana"/>
              </a:rPr>
              <a:t>Januari: 3/4, 10/11, 17/18, 24/25 &amp; 31 </a:t>
            </a:r>
            <a:endParaRPr lang="en-US" dirty="0">
              <a:solidFill>
                <a:srgbClr val="000000"/>
              </a:solidFill>
              <a:latin typeface="Interstate LightCondensed"/>
              <a:ea typeface="Verdana"/>
            </a:endParaRPr>
          </a:p>
          <a:p>
            <a:pPr>
              <a:lnSpc>
                <a:spcPct val="120000"/>
              </a:lnSpc>
            </a:pPr>
            <a:r>
              <a:rPr lang="nl-NL" dirty="0">
                <a:solidFill>
                  <a:srgbClr val="000000"/>
                </a:solidFill>
                <a:latin typeface="Interstate LightCondensed"/>
                <a:ea typeface="Verdana"/>
              </a:rPr>
              <a:t>Februari: 1 &amp; 7/8, 14&amp;15</a:t>
            </a:r>
          </a:p>
          <a:p>
            <a:pPr>
              <a:lnSpc>
                <a:spcPct val="120000"/>
              </a:lnSpc>
            </a:pPr>
            <a:endParaRPr lang="nl-NL">
              <a:solidFill>
                <a:srgbClr val="000000"/>
              </a:solidFill>
              <a:latin typeface="Interstate LightCondensed"/>
              <a:ea typeface="Verdana"/>
            </a:endParaRPr>
          </a:p>
          <a:p>
            <a:pPr marL="0" indent="0">
              <a:lnSpc>
                <a:spcPct val="120000"/>
              </a:lnSpc>
              <a:buNone/>
            </a:pPr>
            <a:r>
              <a:rPr lang="nl-NL" dirty="0">
                <a:solidFill>
                  <a:srgbClr val="000000"/>
                </a:solidFill>
                <a:latin typeface="Interstate LightCondensed"/>
                <a:ea typeface="Verdana"/>
              </a:rPr>
              <a:t>Meld de teams dat het competitie programma tussentijds gewijzigd kan worden.  Indien er een week voorafgaand aan de wedstrijd een wijziging wordt doorgevoerd zullen we jullie apart informeren. In alle andere gevallen is de standenmotor leidend.</a:t>
            </a:r>
          </a:p>
          <a:p>
            <a:pPr marL="0" indent="0" algn="ctr">
              <a:lnSpc>
                <a:spcPct val="120000"/>
              </a:lnSpc>
              <a:buNone/>
            </a:pPr>
            <a:r>
              <a:rPr lang="nl-NL" sz="2800" b="1" dirty="0">
                <a:solidFill>
                  <a:srgbClr val="EF790C"/>
                </a:solidFill>
                <a:latin typeface="Interstate LightCondensed"/>
                <a:ea typeface="Verdana"/>
              </a:rPr>
              <a:t>Match Center is leidend!</a:t>
            </a:r>
            <a:endParaRPr lang="nl-NL" sz="2800" b="1" dirty="0">
              <a:solidFill>
                <a:srgbClr val="EF790C"/>
              </a:solidFill>
            </a:endParaRPr>
          </a:p>
        </p:txBody>
      </p:sp>
      <p:sp>
        <p:nvSpPr>
          <p:cNvPr id="6" name="Ondertitel 5">
            <a:extLst>
              <a:ext uri="{FF2B5EF4-FFF2-40B4-BE49-F238E27FC236}">
                <a16:creationId xmlns:a16="http://schemas.microsoft.com/office/drawing/2014/main" id="{121AD67D-04D5-7148-0D97-773A6DE70817}"/>
              </a:ext>
            </a:extLst>
          </p:cNvPr>
          <p:cNvSpPr>
            <a:spLocks noGrp="1"/>
          </p:cNvSpPr>
          <p:nvPr>
            <p:ph type="subTitle" idx="11"/>
          </p:nvPr>
        </p:nvSpPr>
        <p:spPr>
          <a:xfrm>
            <a:off x="307848" y="1294425"/>
            <a:ext cx="7699345" cy="847019"/>
          </a:xfrm>
        </p:spPr>
        <p:txBody>
          <a:bodyPr vert="horz" lIns="91440" tIns="45720" rIns="91440" bIns="45720" rtlCol="0" anchor="t">
            <a:normAutofit/>
          </a:bodyPr>
          <a:lstStyle/>
          <a:p>
            <a:r>
              <a:rPr lang="nl-NL" b="1" dirty="0">
                <a:latin typeface="Interstate LightCondensed"/>
              </a:rPr>
              <a:t>District Noord-Holland</a:t>
            </a:r>
            <a:endParaRPr lang="nl-NL" b="1" dirty="0"/>
          </a:p>
        </p:txBody>
      </p:sp>
    </p:spTree>
    <p:extLst>
      <p:ext uri="{BB962C8B-B14F-4D97-AF65-F5344CB8AC3E}">
        <p14:creationId xmlns:p14="http://schemas.microsoft.com/office/powerpoint/2010/main" val="3925777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ADDB3-2BBA-4F50-1DDC-731AED696BC4}"/>
              </a:ext>
            </a:extLst>
          </p:cNvPr>
          <p:cNvSpPr>
            <a:spLocks noGrp="1"/>
          </p:cNvSpPr>
          <p:nvPr>
            <p:ph type="title"/>
          </p:nvPr>
        </p:nvSpPr>
        <p:spPr/>
        <p:txBody>
          <a:bodyPr/>
          <a:lstStyle/>
          <a:p>
            <a:r>
              <a:rPr lang="nl-NL"/>
              <a:t>SPEELDAGENKALENDERS</a:t>
            </a:r>
          </a:p>
        </p:txBody>
      </p:sp>
      <p:sp>
        <p:nvSpPr>
          <p:cNvPr id="3" name="Tijdelijke aanduiding voor inhoud 2">
            <a:extLst>
              <a:ext uri="{FF2B5EF4-FFF2-40B4-BE49-F238E27FC236}">
                <a16:creationId xmlns:a16="http://schemas.microsoft.com/office/drawing/2014/main" id="{0D8DB79E-35EA-7DE3-2B01-9DBEAEB153EA}"/>
              </a:ext>
            </a:extLst>
          </p:cNvPr>
          <p:cNvSpPr>
            <a:spLocks noGrp="1"/>
          </p:cNvSpPr>
          <p:nvPr>
            <p:ph idx="1"/>
          </p:nvPr>
        </p:nvSpPr>
        <p:spPr>
          <a:xfrm>
            <a:off x="307848" y="2231924"/>
            <a:ext cx="10515600" cy="4306988"/>
          </a:xfrm>
        </p:spPr>
        <p:txBody>
          <a:bodyPr vert="horz" lIns="91440" tIns="45720" rIns="91440" bIns="45720" rtlCol="0" anchor="t">
            <a:normAutofit/>
          </a:bodyPr>
          <a:lstStyle/>
          <a:p>
            <a:pPr marL="0" indent="0" algn="l" rtl="0" eaLnBrk="1" latinLnBrk="0" hangingPunct="1">
              <a:lnSpc>
                <a:spcPct val="90000"/>
              </a:lnSpc>
              <a:spcBef>
                <a:spcPts val="1000"/>
              </a:spcBef>
              <a:buNone/>
            </a:pPr>
            <a:br>
              <a:rPr lang="nl-NL" sz="1800">
                <a:effectLst/>
                <a:latin typeface="Interstate Regular" panose="02000503020000020004" pitchFamily="50" charset="0"/>
              </a:rPr>
            </a:br>
            <a:endParaRPr lang="nl-NL" b="1" u="sng">
              <a:latin typeface="Interstate LightCondensed" panose="02000506050000020004" pitchFamily="50" charset="0"/>
            </a:endParaRPr>
          </a:p>
        </p:txBody>
      </p:sp>
      <p:sp>
        <p:nvSpPr>
          <p:cNvPr id="4" name="Ondertitel 3">
            <a:extLst>
              <a:ext uri="{FF2B5EF4-FFF2-40B4-BE49-F238E27FC236}">
                <a16:creationId xmlns:a16="http://schemas.microsoft.com/office/drawing/2014/main" id="{5B1CBC18-56CA-D41A-0B23-1A1B8D183B9A}"/>
              </a:ext>
            </a:extLst>
          </p:cNvPr>
          <p:cNvSpPr>
            <a:spLocks noGrp="1"/>
          </p:cNvSpPr>
          <p:nvPr>
            <p:ph type="subTitle" idx="10"/>
          </p:nvPr>
        </p:nvSpPr>
        <p:spPr>
          <a:xfrm>
            <a:off x="307848" y="1291674"/>
            <a:ext cx="9007564" cy="791410"/>
          </a:xfrm>
        </p:spPr>
        <p:txBody>
          <a:bodyPr/>
          <a:lstStyle/>
          <a:p>
            <a:r>
              <a:rPr lang="nl-NL" b="1"/>
              <a:t>Alle speeldata zijn terug te vinden in de speeldagenkalenders</a:t>
            </a:r>
          </a:p>
        </p:txBody>
      </p:sp>
      <p:pic>
        <p:nvPicPr>
          <p:cNvPr id="5" name="Afbeelding 4" descr="Afbeelding met tekst, schermopname, Parallel, lijn&#10;&#10;Door AI gegenereerde inhoud is mogelijk onjuist.">
            <a:extLst>
              <a:ext uri="{FF2B5EF4-FFF2-40B4-BE49-F238E27FC236}">
                <a16:creationId xmlns:a16="http://schemas.microsoft.com/office/drawing/2014/main" id="{BD4BEFC1-FAFA-0BFD-0BD9-20D155A2E019}"/>
              </a:ext>
            </a:extLst>
          </p:cNvPr>
          <p:cNvPicPr>
            <a:picLocks noChangeAspect="1"/>
          </p:cNvPicPr>
          <p:nvPr/>
        </p:nvPicPr>
        <p:blipFill>
          <a:blip r:embed="rId2"/>
          <a:stretch>
            <a:fillRect/>
          </a:stretch>
        </p:blipFill>
        <p:spPr>
          <a:xfrm>
            <a:off x="1417970" y="2236033"/>
            <a:ext cx="3409963" cy="38224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Afbeelding 5" descr="Afbeelding met tekst, schermopname, Parallel, lijn&#10;&#10;Door AI gegenereerde inhoud is mogelijk onjuist.">
            <a:extLst>
              <a:ext uri="{FF2B5EF4-FFF2-40B4-BE49-F238E27FC236}">
                <a16:creationId xmlns:a16="http://schemas.microsoft.com/office/drawing/2014/main" id="{337DEBE9-FA77-09ED-52EF-ABE968C23FA2}"/>
              </a:ext>
            </a:extLst>
          </p:cNvPr>
          <p:cNvPicPr>
            <a:picLocks noChangeAspect="1"/>
          </p:cNvPicPr>
          <p:nvPr/>
        </p:nvPicPr>
        <p:blipFill>
          <a:blip r:embed="rId3"/>
          <a:stretch>
            <a:fillRect/>
          </a:stretch>
        </p:blipFill>
        <p:spPr>
          <a:xfrm>
            <a:off x="5319478" y="2220573"/>
            <a:ext cx="4838389" cy="40033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68133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ABA43B8-DA81-5B00-C6D9-19C6BAD972ED}"/>
              </a:ext>
            </a:extLst>
          </p:cNvPr>
          <p:cNvSpPr>
            <a:spLocks noGrp="1"/>
          </p:cNvSpPr>
          <p:nvPr>
            <p:ph type="title"/>
          </p:nvPr>
        </p:nvSpPr>
        <p:spPr>
          <a:xfrm>
            <a:off x="307848" y="254518"/>
            <a:ext cx="7711440" cy="1325563"/>
          </a:xfrm>
        </p:spPr>
        <p:txBody>
          <a:bodyPr anchor="ctr">
            <a:normAutofit/>
          </a:bodyPr>
          <a:lstStyle/>
          <a:p>
            <a:r>
              <a:rPr lang="nl-NL"/>
              <a:t>DATA EVENEMENTEN</a:t>
            </a:r>
          </a:p>
        </p:txBody>
      </p:sp>
      <p:sp>
        <p:nvSpPr>
          <p:cNvPr id="19" name="Subtitle 3">
            <a:extLst>
              <a:ext uri="{FF2B5EF4-FFF2-40B4-BE49-F238E27FC236}">
                <a16:creationId xmlns:a16="http://schemas.microsoft.com/office/drawing/2014/main" id="{CC69E770-2833-53ED-FA65-27EEB0CD24AD}"/>
              </a:ext>
            </a:extLst>
          </p:cNvPr>
          <p:cNvSpPr>
            <a:spLocks noGrp="1"/>
          </p:cNvSpPr>
          <p:nvPr>
            <p:ph type="subTitle" idx="11"/>
          </p:nvPr>
        </p:nvSpPr>
        <p:spPr>
          <a:xfrm>
            <a:off x="370306" y="1296804"/>
            <a:ext cx="8612328" cy="844640"/>
          </a:xfrm>
        </p:spPr>
        <p:txBody>
          <a:bodyPr vert="horz" lIns="91440" tIns="45720" rIns="91440" bIns="45720" rtlCol="0" anchor="t">
            <a:normAutofit/>
          </a:bodyPr>
          <a:lstStyle/>
          <a:p>
            <a:r>
              <a:rPr lang="nl-NL" b="1" dirty="0">
                <a:latin typeface="Interstate LightCondensed"/>
              </a:rPr>
              <a:t>NK, Finales, Poulefase en Nacompetitie – </a:t>
            </a:r>
            <a:r>
              <a:rPr lang="nl-NL" b="1" dirty="0">
                <a:latin typeface="Interstate LightCondensed"/>
                <a:hlinkClick r:id="rId3"/>
              </a:rPr>
              <a:t>KNHB.nl</a:t>
            </a:r>
            <a:endParaRPr lang="nl-NL" b="1"/>
          </a:p>
        </p:txBody>
      </p:sp>
      <p:graphicFrame>
        <p:nvGraphicFramePr>
          <p:cNvPr id="14" name="Tijdelijke aanduiding voor inhoud 5">
            <a:extLst>
              <a:ext uri="{FF2B5EF4-FFF2-40B4-BE49-F238E27FC236}">
                <a16:creationId xmlns:a16="http://schemas.microsoft.com/office/drawing/2014/main" id="{864FE3D5-05AC-6EE2-8CC2-54F12E23B651}"/>
              </a:ext>
            </a:extLst>
          </p:cNvPr>
          <p:cNvGraphicFramePr>
            <a:graphicFrameLocks noGrp="1"/>
          </p:cNvGraphicFramePr>
          <p:nvPr>
            <p:ph idx="1"/>
            <p:extLst>
              <p:ext uri="{D42A27DB-BD31-4B8C-83A1-F6EECF244321}">
                <p14:modId xmlns:p14="http://schemas.microsoft.com/office/powerpoint/2010/main" val="3189644287"/>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361507" y="1676909"/>
          <a:ext cx="9001077" cy="4433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Afbeelding 19">
            <a:extLst>
              <a:ext uri="{FF2B5EF4-FFF2-40B4-BE49-F238E27FC236}">
                <a16:creationId xmlns:a16="http://schemas.microsoft.com/office/drawing/2014/main" id="{68D1E9BB-2CE9-E51F-9C15-13C972AA5227}"/>
              </a:ext>
            </a:extLst>
          </p:cNvPr>
          <p:cNvPicPr>
            <a:picLocks noChangeAspect="1"/>
          </p:cNvPicPr>
          <p:nvPr/>
        </p:nvPicPr>
        <p:blipFill>
          <a:blip r:embed="rId9"/>
          <a:stretch>
            <a:fillRect/>
          </a:stretch>
        </p:blipFill>
        <p:spPr>
          <a:xfrm>
            <a:off x="472159" y="1682102"/>
            <a:ext cx="9670022" cy="4287995"/>
          </a:xfrm>
          <a:prstGeom prst="rect">
            <a:avLst/>
          </a:prstGeom>
        </p:spPr>
      </p:pic>
    </p:spTree>
    <p:extLst>
      <p:ext uri="{BB962C8B-B14F-4D97-AF65-F5344CB8AC3E}">
        <p14:creationId xmlns:p14="http://schemas.microsoft.com/office/powerpoint/2010/main" val="268911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5237D-5EB6-AD85-199B-C84ADC51203A}"/>
              </a:ext>
            </a:extLst>
          </p:cNvPr>
          <p:cNvSpPr>
            <a:spLocks noGrp="1"/>
          </p:cNvSpPr>
          <p:nvPr>
            <p:ph type="title"/>
          </p:nvPr>
        </p:nvSpPr>
        <p:spPr>
          <a:xfrm>
            <a:off x="313545" y="365125"/>
            <a:ext cx="11040255" cy="1325563"/>
          </a:xfrm>
        </p:spPr>
        <p:txBody>
          <a:bodyPr anchor="ctr">
            <a:normAutofit/>
          </a:bodyPr>
          <a:lstStyle/>
          <a:p>
            <a:r>
              <a:rPr lang="nl-NL" sz="5600"/>
              <a:t>INSCHRIJFGELDEN</a:t>
            </a:r>
            <a:br>
              <a:rPr lang="nl-NL" sz="5600"/>
            </a:br>
            <a:endParaRPr lang="nl-NL" sz="5600"/>
          </a:p>
        </p:txBody>
      </p:sp>
      <p:sp>
        <p:nvSpPr>
          <p:cNvPr id="3" name="Tijdelijke aanduiding voor inhoud 2">
            <a:extLst>
              <a:ext uri="{FF2B5EF4-FFF2-40B4-BE49-F238E27FC236}">
                <a16:creationId xmlns:a16="http://schemas.microsoft.com/office/drawing/2014/main" id="{EBFABA14-1A7D-05E5-B811-570DF787D95F}"/>
              </a:ext>
            </a:extLst>
          </p:cNvPr>
          <p:cNvSpPr>
            <a:spLocks noGrp="1"/>
          </p:cNvSpPr>
          <p:nvPr>
            <p:ph idx="1"/>
          </p:nvPr>
        </p:nvSpPr>
        <p:spPr>
          <a:xfrm>
            <a:off x="5068062" y="2725111"/>
            <a:ext cx="6805746" cy="3813800"/>
          </a:xfrm>
        </p:spPr>
        <p:txBody>
          <a:bodyPr vert="horz" lIns="91440" tIns="45720" rIns="91440" bIns="45720" rtlCol="0" anchor="t">
            <a:normAutofit/>
          </a:bodyPr>
          <a:lstStyle/>
          <a:p>
            <a:pPr marL="0" indent="0">
              <a:spcBef>
                <a:spcPts val="0"/>
              </a:spcBef>
              <a:spcAft>
                <a:spcPts val="600"/>
              </a:spcAft>
              <a:buNone/>
            </a:pPr>
            <a:endParaRPr lang="nl-NL"/>
          </a:p>
          <a:p>
            <a:pPr marL="0" indent="0">
              <a:spcBef>
                <a:spcPts val="0"/>
              </a:spcBef>
              <a:spcAft>
                <a:spcPts val="600"/>
              </a:spcAft>
              <a:buNone/>
            </a:pPr>
            <a:r>
              <a:rPr lang="nl-NL" dirty="0">
                <a:latin typeface="Interstate LightCondensed"/>
              </a:rPr>
              <a:t>Inschrijfgeld </a:t>
            </a:r>
            <a:r>
              <a:rPr lang="nl-NL" dirty="0">
                <a:solidFill>
                  <a:srgbClr val="000000"/>
                </a:solidFill>
                <a:latin typeface="Interstate LightCondensed"/>
              </a:rPr>
              <a:t>€ 398,-</a:t>
            </a:r>
            <a:r>
              <a:rPr lang="nl-NL" dirty="0">
                <a:solidFill>
                  <a:srgbClr val="FF0000"/>
                </a:solidFill>
                <a:latin typeface="Interstate LightCondensed"/>
              </a:rPr>
              <a:t> </a:t>
            </a:r>
            <a:r>
              <a:rPr lang="nl-NL" dirty="0">
                <a:latin typeface="Interstate LightCondensed"/>
              </a:rPr>
              <a:t>per team. </a:t>
            </a:r>
            <a:r>
              <a:rPr lang="en-US" dirty="0">
                <a:latin typeface="Interstate LightCondensed"/>
              </a:rPr>
              <a:t> </a:t>
            </a:r>
            <a:endParaRPr lang="nl-NL" dirty="0">
              <a:latin typeface="Interstate LightCondensed"/>
            </a:endParaRPr>
          </a:p>
          <a:p>
            <a:pPr marL="0" indent="0">
              <a:spcBef>
                <a:spcPts val="0"/>
              </a:spcBef>
              <a:spcAft>
                <a:spcPts val="600"/>
              </a:spcAft>
              <a:buNone/>
            </a:pPr>
            <a:endParaRPr lang="en-US" dirty="0">
              <a:latin typeface="Interstate LightCondensed"/>
            </a:endParaRPr>
          </a:p>
          <a:p>
            <a:pPr marL="0" indent="0">
              <a:spcBef>
                <a:spcPts val="0"/>
              </a:spcBef>
              <a:spcAft>
                <a:spcPts val="600"/>
              </a:spcAft>
              <a:buNone/>
            </a:pPr>
            <a:r>
              <a:rPr lang="en-US" err="1">
                <a:latin typeface="Interstate LightCondensed"/>
              </a:rPr>
              <a:t>Hoofdklasse</a:t>
            </a:r>
            <a:r>
              <a:rPr lang="en-US" dirty="0">
                <a:latin typeface="Interstate LightCondensed"/>
              </a:rPr>
              <a:t> teams </a:t>
            </a:r>
            <a:r>
              <a:rPr lang="nl-NL" dirty="0">
                <a:solidFill>
                  <a:srgbClr val="000000"/>
                </a:solidFill>
                <a:latin typeface="Interstate LightCondensed"/>
              </a:rPr>
              <a:t>€ 425,-</a:t>
            </a:r>
            <a:r>
              <a:rPr lang="nl-NL" dirty="0">
                <a:solidFill>
                  <a:srgbClr val="FF0000"/>
                </a:solidFill>
                <a:latin typeface="Interstate LightCondensed"/>
              </a:rPr>
              <a:t> </a:t>
            </a:r>
            <a:r>
              <a:rPr lang="nl-NL" dirty="0">
                <a:latin typeface="Interstate LightCondensed"/>
              </a:rPr>
              <a:t>per team.</a:t>
            </a:r>
            <a:endParaRPr lang="en-US" dirty="0">
              <a:latin typeface="Interstate LightCondensed"/>
            </a:endParaRPr>
          </a:p>
          <a:p>
            <a:pPr marL="0" indent="0">
              <a:spcBef>
                <a:spcPts val="0"/>
              </a:spcBef>
              <a:spcAft>
                <a:spcPts val="600"/>
              </a:spcAft>
              <a:buNone/>
            </a:pPr>
            <a:r>
              <a:rPr lang="nl-NL" dirty="0">
                <a:latin typeface="Interstate LightCondensed"/>
              </a:rPr>
              <a:t>Starttoernooi hoofdklasse </a:t>
            </a:r>
            <a:r>
              <a:rPr lang="nl-NL" dirty="0">
                <a:solidFill>
                  <a:srgbClr val="000000"/>
                </a:solidFill>
                <a:latin typeface="Interstate LightCondensed"/>
              </a:rPr>
              <a:t>€ 175,-</a:t>
            </a:r>
            <a:r>
              <a:rPr lang="nl-NL" dirty="0">
                <a:solidFill>
                  <a:srgbClr val="FF0000"/>
                </a:solidFill>
                <a:latin typeface="Interstate LightCondensed"/>
              </a:rPr>
              <a:t> </a:t>
            </a:r>
            <a:r>
              <a:rPr lang="nl-NL" dirty="0">
                <a:latin typeface="Interstate LightCondensed"/>
              </a:rPr>
              <a:t>per team.</a:t>
            </a:r>
          </a:p>
          <a:p>
            <a:pPr marL="0" indent="0">
              <a:spcBef>
                <a:spcPts val="0"/>
              </a:spcBef>
              <a:spcAft>
                <a:spcPts val="600"/>
              </a:spcAft>
              <a:buNone/>
            </a:pPr>
            <a:endParaRPr lang="en-US" dirty="0">
              <a:latin typeface="Interstate LightCondensed"/>
            </a:endParaRPr>
          </a:p>
          <a:p>
            <a:pPr marL="0" indent="0">
              <a:spcBef>
                <a:spcPts val="0"/>
              </a:spcBef>
              <a:spcAft>
                <a:spcPts val="600"/>
              </a:spcAft>
              <a:buNone/>
            </a:pPr>
            <a:r>
              <a:rPr lang="nl-NL" dirty="0">
                <a:latin typeface="Interstate LightCondensed"/>
              </a:rPr>
              <a:t>Inning inschrijfgeld: 50% december/januari en 50% februari via incasso. </a:t>
            </a:r>
          </a:p>
        </p:txBody>
      </p:sp>
      <p:sp>
        <p:nvSpPr>
          <p:cNvPr id="4" name="Ondertitel 3">
            <a:extLst>
              <a:ext uri="{FF2B5EF4-FFF2-40B4-BE49-F238E27FC236}">
                <a16:creationId xmlns:a16="http://schemas.microsoft.com/office/drawing/2014/main" id="{521B0A27-68A0-CA7C-C481-89E03B3977FA}"/>
              </a:ext>
            </a:extLst>
          </p:cNvPr>
          <p:cNvSpPr>
            <a:spLocks noGrp="1"/>
          </p:cNvSpPr>
          <p:nvPr>
            <p:ph type="subTitle" idx="10"/>
          </p:nvPr>
        </p:nvSpPr>
        <p:spPr>
          <a:xfrm>
            <a:off x="307848" y="1144319"/>
            <a:ext cx="10015728" cy="1594148"/>
          </a:xfrm>
        </p:spPr>
        <p:txBody>
          <a:bodyPr vert="horz" lIns="91440" tIns="45720" rIns="91440" bIns="45720" rtlCol="0" anchor="t">
            <a:normAutofit/>
          </a:bodyPr>
          <a:lstStyle/>
          <a:p>
            <a:r>
              <a:rPr lang="nl-NL" b="1" dirty="0">
                <a:latin typeface="Interstate LightCondensed"/>
              </a:rPr>
              <a:t>DISTRICT NOORD-HOLLAND </a:t>
            </a:r>
            <a:endParaRPr lang="nl-NL" b="1" dirty="0"/>
          </a:p>
        </p:txBody>
      </p:sp>
      <p:pic>
        <p:nvPicPr>
          <p:cNvPr id="10" name="Tijdelijke aanduiding voor afbeelding 9" descr="Afbeelding met tekst, Papierprodcut, papier, Briefgeld&#10;&#10;Door AI gegenereerde inhoud is mogelijk onjuist.">
            <a:extLst>
              <a:ext uri="{FF2B5EF4-FFF2-40B4-BE49-F238E27FC236}">
                <a16:creationId xmlns:a16="http://schemas.microsoft.com/office/drawing/2014/main" id="{B57F4E31-0678-1A5B-E1C2-59EC61F6E2F6}"/>
              </a:ext>
            </a:extLst>
          </p:cNvPr>
          <p:cNvPicPr>
            <a:picLocks noGrp="1" noChangeAspect="1"/>
          </p:cNvPicPr>
          <p:nvPr>
            <p:ph type="pic" idx="4294967295"/>
          </p:nvPr>
        </p:nvPicPr>
        <p:blipFill>
          <a:blip r:embed="rId2"/>
          <a:srcRect l="19761" r="13792" b="-1"/>
          <a:stretch>
            <a:fillRect/>
          </a:stretch>
        </p:blipFill>
        <p:spPr>
          <a:xfrm>
            <a:off x="307848" y="2687636"/>
            <a:ext cx="4569714" cy="3851275"/>
          </a:xfrm>
          <a:prstGeom prst="ellipse">
            <a:avLst/>
          </a:prstGeom>
          <a:ln>
            <a:noFill/>
          </a:ln>
          <a:effectLst>
            <a:softEdge rad="112500"/>
          </a:effectLst>
        </p:spPr>
      </p:pic>
    </p:spTree>
    <p:extLst>
      <p:ext uri="{BB962C8B-B14F-4D97-AF65-F5344CB8AC3E}">
        <p14:creationId xmlns:p14="http://schemas.microsoft.com/office/powerpoint/2010/main" val="1965213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0C61E8-BF31-3AB3-0B5A-786161948B0C}"/>
              </a:ext>
            </a:extLst>
          </p:cNvPr>
          <p:cNvSpPr>
            <a:spLocks noGrp="1"/>
          </p:cNvSpPr>
          <p:nvPr>
            <p:ph type="title"/>
          </p:nvPr>
        </p:nvSpPr>
        <p:spPr>
          <a:xfrm>
            <a:off x="307848" y="24703"/>
            <a:ext cx="10515600" cy="1845039"/>
          </a:xfrm>
        </p:spPr>
        <p:txBody>
          <a:bodyPr anchor="ctr">
            <a:normAutofit/>
          </a:bodyPr>
          <a:lstStyle/>
          <a:p>
            <a:r>
              <a:rPr lang="nl-NL"/>
              <a:t>DWF </a:t>
            </a:r>
          </a:p>
        </p:txBody>
      </p:sp>
      <p:sp>
        <p:nvSpPr>
          <p:cNvPr id="3" name="Tijdelijke aanduiding voor inhoud 2">
            <a:extLst>
              <a:ext uri="{FF2B5EF4-FFF2-40B4-BE49-F238E27FC236}">
                <a16:creationId xmlns:a16="http://schemas.microsoft.com/office/drawing/2014/main" id="{BDCE0C6A-CD36-002E-01D3-BDC9F81A4514}"/>
              </a:ext>
            </a:extLst>
          </p:cNvPr>
          <p:cNvSpPr>
            <a:spLocks noGrp="1"/>
          </p:cNvSpPr>
          <p:nvPr>
            <p:ph idx="1"/>
          </p:nvPr>
        </p:nvSpPr>
        <p:spPr>
          <a:xfrm>
            <a:off x="307848" y="2220880"/>
            <a:ext cx="10919757" cy="4318031"/>
          </a:xfrm>
        </p:spPr>
        <p:txBody>
          <a:bodyPr vert="horz" lIns="91440" tIns="45720" rIns="91440" bIns="45720" rtlCol="0" anchor="t">
            <a:normAutofit/>
          </a:bodyPr>
          <a:lstStyle/>
          <a:p>
            <a:r>
              <a:rPr lang="nl-NL" dirty="0">
                <a:latin typeface="Interstate LightCondensed"/>
              </a:rPr>
              <a:t>Controleer op zondag/maandag of alle </a:t>
            </a:r>
            <a:r>
              <a:rPr lang="nl-NL" dirty="0" err="1">
                <a:latin typeface="Interstate LightCondensed"/>
              </a:rPr>
              <a:t>DWF’s</a:t>
            </a:r>
            <a:r>
              <a:rPr lang="nl-NL" dirty="0">
                <a:latin typeface="Interstate LightCondensed"/>
              </a:rPr>
              <a:t> zijn afgerond en de spelerslijsten correct zijn ingevoerd.</a:t>
            </a:r>
          </a:p>
          <a:p>
            <a:r>
              <a:rPr lang="nl-NL" dirty="0">
                <a:latin typeface="Interstate LightCondensed"/>
              </a:rPr>
              <a:t>De opmerkingen op het DWF namens teams zijn in eerste instantie bedoeld voor de vereniging. </a:t>
            </a:r>
          </a:p>
          <a:p>
            <a:r>
              <a:rPr lang="nl-NL" dirty="0">
                <a:latin typeface="Interstate LightCondensed"/>
              </a:rPr>
              <a:t>Opmerkingen m.b.t. uitslagen die niet correct zijn, worden alleen opgepakt wanneer wij van beide verenigingen een melding/mail hierover krijgen.</a:t>
            </a:r>
          </a:p>
          <a:p>
            <a:r>
              <a:rPr lang="nl-NL" dirty="0">
                <a:latin typeface="Interstate LightCondensed"/>
              </a:rPr>
              <a:t>Opmerkingen m.b.t. clubarbitrage moeten door de vereniging zelf worden opgepakt.</a:t>
            </a:r>
          </a:p>
          <a:p>
            <a:r>
              <a:rPr lang="nl-NL" dirty="0">
                <a:latin typeface="Interstate LightCondensed"/>
              </a:rPr>
              <a:t>Verzoek om coaches/aanvoerders/scheidsrechters te vragen samen het DWF af te ronden en frustraties direct uit te spreken (dus niet alleen achteraf vermelden op het DWF).</a:t>
            </a:r>
          </a:p>
          <a:p>
            <a:r>
              <a:rPr lang="nl-NL" dirty="0">
                <a:latin typeface="Interstate LightCondensed"/>
              </a:rPr>
              <a:t>Wil je dat we aandacht besteden aan een opmerking/wedstrijd? Stuur dan binnen vijf werkdagen na de wedstrijd een mail naar het district. </a:t>
            </a:r>
          </a:p>
          <a:p>
            <a:endParaRPr lang="nl-NL">
              <a:latin typeface="Interstate LightCondensed" panose="02000506050000020004" pitchFamily="50" charset="0"/>
            </a:endParaRPr>
          </a:p>
          <a:p>
            <a:pPr marL="0" indent="0">
              <a:lnSpc>
                <a:spcPct val="110000"/>
              </a:lnSpc>
              <a:buNone/>
            </a:pPr>
            <a:r>
              <a:rPr lang="nl-NL" b="1" dirty="0">
                <a:solidFill>
                  <a:schemeClr val="tx1"/>
                </a:solidFill>
                <a:latin typeface="Interstate LightCondensed"/>
              </a:rPr>
              <a:t>Daarnaast kan de competitieleiding zelfstandig onderzoek starten als een opmerking daar aanleiding toe geeft. Dit naar het oordeel van de competitieleider. </a:t>
            </a:r>
          </a:p>
        </p:txBody>
      </p:sp>
      <p:sp>
        <p:nvSpPr>
          <p:cNvPr id="4" name="Ondertitel 3">
            <a:extLst>
              <a:ext uri="{FF2B5EF4-FFF2-40B4-BE49-F238E27FC236}">
                <a16:creationId xmlns:a16="http://schemas.microsoft.com/office/drawing/2014/main" id="{4B914F44-47D8-C7C2-8437-7D7D37A814EC}"/>
              </a:ext>
            </a:extLst>
          </p:cNvPr>
          <p:cNvSpPr>
            <a:spLocks noGrp="1"/>
          </p:cNvSpPr>
          <p:nvPr>
            <p:ph type="subTitle" idx="10"/>
          </p:nvPr>
        </p:nvSpPr>
        <p:spPr>
          <a:xfrm>
            <a:off x="307848" y="1368114"/>
            <a:ext cx="10015728" cy="850830"/>
          </a:xfrm>
        </p:spPr>
        <p:txBody>
          <a:bodyPr>
            <a:normAutofit/>
          </a:bodyPr>
          <a:lstStyle/>
          <a:p>
            <a:r>
              <a:rPr lang="nl-NL" b="1"/>
              <a:t>Digitaal Wedstrijd Formulier</a:t>
            </a:r>
          </a:p>
        </p:txBody>
      </p:sp>
    </p:spTree>
    <p:extLst>
      <p:ext uri="{BB962C8B-B14F-4D97-AF65-F5344CB8AC3E}">
        <p14:creationId xmlns:p14="http://schemas.microsoft.com/office/powerpoint/2010/main" val="1478939017"/>
      </p:ext>
    </p:extLst>
  </p:cSld>
  <p:clrMapOvr>
    <a:masterClrMapping/>
  </p:clrMapOvr>
</p:sld>
</file>

<file path=ppt/theme/theme1.xml><?xml version="1.0" encoding="utf-8"?>
<a:theme xmlns:a="http://schemas.openxmlformats.org/drawingml/2006/main" name="Kantoorthema">
  <a:themeElements>
    <a:clrScheme name="Aangepast 2">
      <a:dk1>
        <a:srgbClr val="EF790C"/>
      </a:dk1>
      <a:lt1>
        <a:srgbClr val="FFFFFF"/>
      </a:lt1>
      <a:dk2>
        <a:srgbClr val="3C82EB"/>
      </a:dk2>
      <a:lt2>
        <a:srgbClr val="FFFFFF"/>
      </a:lt2>
      <a:accent1>
        <a:srgbClr val="FFFFFF"/>
      </a:accent1>
      <a:accent2>
        <a:srgbClr val="E97132"/>
      </a:accent2>
      <a:accent3>
        <a:srgbClr val="3C82EB"/>
      </a:accent3>
      <a:accent4>
        <a:srgbClr val="09B730"/>
      </a:accent4>
      <a:accent5>
        <a:srgbClr val="C4D9F9"/>
      </a:accent5>
      <a:accent6>
        <a:srgbClr val="FDF2E7"/>
      </a:accent6>
      <a:hlink>
        <a:srgbClr val="EF790C"/>
      </a:hlink>
      <a:folHlink>
        <a:srgbClr val="3C82EB"/>
      </a:folHlink>
    </a:clrScheme>
    <a:fontScheme name="Interstate">
      <a:majorFont>
        <a:latin typeface="Interstate BlackCondensed"/>
        <a:ea typeface=""/>
        <a:cs typeface=""/>
      </a:majorFont>
      <a:minorFont>
        <a:latin typeface="Interstat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NHB 2025  -  Alleen-lezen" id="{C96FD711-31B9-4E99-89BD-5B8609D50461}" vid="{E78212EA-B4D3-4D9C-A2B1-1FE3A31317CB}"/>
    </a:ext>
  </a:extLst>
</a:theme>
</file>

<file path=ppt/theme/theme2.xml><?xml version="1.0" encoding="utf-8"?>
<a:theme xmlns:a="http://schemas.openxmlformats.org/drawingml/2006/main" name="KNHB powerpoint 2025 NIEUW">
  <a:themeElements>
    <a:clrScheme name="Aangepast 2">
      <a:dk1>
        <a:srgbClr val="EF790C"/>
      </a:dk1>
      <a:lt1>
        <a:srgbClr val="FFFFFF"/>
      </a:lt1>
      <a:dk2>
        <a:srgbClr val="3C82EB"/>
      </a:dk2>
      <a:lt2>
        <a:srgbClr val="FFFFFF"/>
      </a:lt2>
      <a:accent1>
        <a:srgbClr val="FFFFFF"/>
      </a:accent1>
      <a:accent2>
        <a:srgbClr val="E97132"/>
      </a:accent2>
      <a:accent3>
        <a:srgbClr val="3C82EB"/>
      </a:accent3>
      <a:accent4>
        <a:srgbClr val="09B730"/>
      </a:accent4>
      <a:accent5>
        <a:srgbClr val="C4D9F9"/>
      </a:accent5>
      <a:accent6>
        <a:srgbClr val="FDF2E7"/>
      </a:accent6>
      <a:hlink>
        <a:srgbClr val="EF790C"/>
      </a:hlink>
      <a:folHlink>
        <a:srgbClr val="3C82EB"/>
      </a:folHlink>
    </a:clrScheme>
    <a:fontScheme name="Interstate">
      <a:majorFont>
        <a:latin typeface="Interstate BlackCondensed"/>
        <a:ea typeface=""/>
        <a:cs typeface=""/>
      </a:majorFont>
      <a:minorFont>
        <a:latin typeface="Interstat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6" id="{F33D24B4-C678-4735-91B7-AC41A4F98FC7}" vid="{88789CA1-628F-4322-9343-AEAAB462AC92}"/>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47E683438B4942887666AD03528F11" ma:contentTypeVersion="16" ma:contentTypeDescription="Een nieuw document maken." ma:contentTypeScope="" ma:versionID="ba3a4f70afcf6e982535d041dc81141a">
  <xsd:schema xmlns:xsd="http://www.w3.org/2001/XMLSchema" xmlns:xs="http://www.w3.org/2001/XMLSchema" xmlns:p="http://schemas.microsoft.com/office/2006/metadata/properties" xmlns:ns2="258ec99a-33c5-4ba3-b92f-92a5f3b9088b" xmlns:ns3="dc09c097-2117-4915-a7d7-054a6dce6f39" targetNamespace="http://schemas.microsoft.com/office/2006/metadata/properties" ma:root="true" ma:fieldsID="073795d6ab3d41e1b8a1df0434cd3b87" ns2:_="" ns3:_="">
    <xsd:import namespace="258ec99a-33c5-4ba3-b92f-92a5f3b9088b"/>
    <xsd:import namespace="dc09c097-2117-4915-a7d7-054a6dce6f3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ec99a-33c5-4ba3-b92f-92a5f3b908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51e11ad3-8344-42fb-8173-167f2678670a"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09c097-2117-4915-a7d7-054a6dce6f39"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2f810656-4f88-4b51-aef0-303ed4667917}" ma:internalName="TaxCatchAll" ma:showField="CatchAllData" ma:web="dc09c097-2117-4915-a7d7-054a6dce6f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c09c097-2117-4915-a7d7-054a6dce6f39" xsi:nil="true"/>
    <lcf76f155ced4ddcb4097134ff3c332f xmlns="258ec99a-33c5-4ba3-b92f-92a5f3b9088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4EA125-BAC1-4D7C-8A93-BF3F87CD91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8ec99a-33c5-4ba3-b92f-92a5f3b9088b"/>
    <ds:schemaRef ds:uri="dc09c097-2117-4915-a7d7-054a6dce6f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C573CE-6481-41CA-80C9-19AA6EC11409}">
  <ds:schemaRefs>
    <ds:schemaRef ds:uri="http://purl.org/dc/dcmitype/"/>
    <ds:schemaRef ds:uri="http://purl.org/dc/elements/1.1/"/>
    <ds:schemaRef ds:uri="http://purl.org/dc/terms/"/>
    <ds:schemaRef ds:uri="http://schemas.openxmlformats.org/package/2006/metadata/core-properties"/>
    <ds:schemaRef ds:uri="dc09c097-2117-4915-a7d7-054a6dce6f39"/>
    <ds:schemaRef ds:uri="http://schemas.microsoft.com/office/2006/metadata/properties"/>
    <ds:schemaRef ds:uri="http://schemas.microsoft.com/office/2006/documentManagement/types"/>
    <ds:schemaRef ds:uri="258ec99a-33c5-4ba3-b92f-92a5f3b9088b"/>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80DAE67E-476A-4634-8928-5E92030BEE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PresentatieKNHB</Template>
  <TotalTime>995</TotalTime>
  <Words>2683</Words>
  <Application>Microsoft Office PowerPoint</Application>
  <PresentationFormat>Breedbeeld</PresentationFormat>
  <Paragraphs>304</Paragraphs>
  <Slides>38</Slides>
  <Notes>8</Notes>
  <HiddenSlides>0</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38</vt:i4>
      </vt:variant>
    </vt:vector>
  </HeadingPairs>
  <TitlesOfParts>
    <vt:vector size="49" baseType="lpstr">
      <vt:lpstr>Aptos</vt:lpstr>
      <vt:lpstr>Arial</vt:lpstr>
      <vt:lpstr>Arial,Sans-Serif</vt:lpstr>
      <vt:lpstr>Interstate Black Cond</vt:lpstr>
      <vt:lpstr>Interstate BlackCondensed</vt:lpstr>
      <vt:lpstr>Interstate LightCondensed</vt:lpstr>
      <vt:lpstr>Interstate Regular</vt:lpstr>
      <vt:lpstr>Verdana,Sans-Serif</vt:lpstr>
      <vt:lpstr>Wingdings</vt:lpstr>
      <vt:lpstr>Kantoorthema</vt:lpstr>
      <vt:lpstr>KNHB powerpoint 2025 NIEUW</vt:lpstr>
      <vt:lpstr>KICK-OFF        ZAALSEIZOEN 2025-2026                                      Donderdag 13 november 2025</vt:lpstr>
      <vt:lpstr>AGENDA</vt:lpstr>
      <vt:lpstr>COMPETITIELEIDING</vt:lpstr>
      <vt:lpstr>ROLVERDELING </vt:lpstr>
      <vt:lpstr>SPEELDAGEN</vt:lpstr>
      <vt:lpstr>SPEELDAGENKALENDERS</vt:lpstr>
      <vt:lpstr>DATA EVENEMENTEN</vt:lpstr>
      <vt:lpstr>INSCHRIJFGELDEN </vt:lpstr>
      <vt:lpstr>DWF </vt:lpstr>
      <vt:lpstr>DWF</vt:lpstr>
      <vt:lpstr>ARBITRAGE</vt:lpstr>
      <vt:lpstr>BONDSARBITRAGE</vt:lpstr>
      <vt:lpstr>BONDSARBITRAGE</vt:lpstr>
      <vt:lpstr>BONDSARBITRAGE</vt:lpstr>
      <vt:lpstr>VERENIGINGSARBITRAGE</vt:lpstr>
      <vt:lpstr>VERENIGINGSARBITRAGE</vt:lpstr>
      <vt:lpstr>SPEELBEGELEIDERS  O9-O10</vt:lpstr>
      <vt:lpstr>MAKEDEL TOERNOOI O8</vt:lpstr>
      <vt:lpstr>TUCHTZAKEN</vt:lpstr>
      <vt:lpstr>TUCHTZAKEN</vt:lpstr>
      <vt:lpstr>SPELERS- &amp; TEAMLIJSTEN</vt:lpstr>
      <vt:lpstr>ZAALHOCKEYEN BIJ EEN  ANDERE VERENIGING</vt:lpstr>
      <vt:lpstr>SPEELGERECHTIGHEID</vt:lpstr>
      <vt:lpstr>REGELS OMTRENT INVALLEN</vt:lpstr>
      <vt:lpstr>COMBITEAMS</vt:lpstr>
      <vt:lpstr>COMBITEAMS</vt:lpstr>
      <vt:lpstr>DISPENSATIES</vt:lpstr>
      <vt:lpstr>AFGELASTINGSPROCEDURE</vt:lpstr>
      <vt:lpstr>WEDSTRIJDDUUR</vt:lpstr>
      <vt:lpstr>ZAALLEIDING</vt:lpstr>
      <vt:lpstr>BALKEN</vt:lpstr>
      <vt:lpstr>UITRUSTING IN DE ZAAL</vt:lpstr>
      <vt:lpstr>ZAALLEIDING </vt:lpstr>
      <vt:lpstr>TOEZICHT OP JEUGDTEAMS</vt:lpstr>
      <vt:lpstr>REGLEMENTEN</vt:lpstr>
      <vt:lpstr>   INTERESSE IN EEN BLAASHAL?</vt:lpstr>
      <vt:lpstr>RECHTSGELDIGHEID</vt:lpstr>
      <vt:lpstr>NOG VRAGEN?</vt:lpstr>
    </vt:vector>
  </TitlesOfParts>
  <Company>Koninklijke Nederlandse Hockey Bond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Annelies van der Vis</dc:creator>
  <cp:lastModifiedBy>Yvette van der Horst</cp:lastModifiedBy>
  <cp:revision>779</cp:revision>
  <dcterms:created xsi:type="dcterms:W3CDTF">2025-05-13T08:38:25Z</dcterms:created>
  <dcterms:modified xsi:type="dcterms:W3CDTF">2025-11-14T12:26:17Z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0x0101002247E683438B4942887666AD03528F11</vt:lpwstr>
  </property>
  <property fmtid="{D5CDD505-2E9C-101B-9397-08002B2CF9AE}" pid="3" name="MediaServiceImageTags">
    <vt:lpwstr/>
  </property>
</Properties>
</file>