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40"/>
  </p:notesMasterIdLst>
  <p:sldIdLst>
    <p:sldId id="290" r:id="rId6"/>
    <p:sldId id="261" r:id="rId7"/>
    <p:sldId id="262" r:id="rId8"/>
    <p:sldId id="263" r:id="rId9"/>
    <p:sldId id="264" r:id="rId10"/>
    <p:sldId id="285" r:id="rId11"/>
    <p:sldId id="260" r:id="rId12"/>
    <p:sldId id="265" r:id="rId13"/>
    <p:sldId id="266" r:id="rId14"/>
    <p:sldId id="268" r:id="rId15"/>
    <p:sldId id="279" r:id="rId16"/>
    <p:sldId id="280" r:id="rId17"/>
    <p:sldId id="304" r:id="rId18"/>
    <p:sldId id="281" r:id="rId19"/>
    <p:sldId id="291" r:id="rId20"/>
    <p:sldId id="293" r:id="rId21"/>
    <p:sldId id="273" r:id="rId22"/>
    <p:sldId id="275" r:id="rId23"/>
    <p:sldId id="277" r:id="rId24"/>
    <p:sldId id="276" r:id="rId25"/>
    <p:sldId id="283" r:id="rId26"/>
    <p:sldId id="284" r:id="rId27"/>
    <p:sldId id="292" r:id="rId28"/>
    <p:sldId id="294" r:id="rId29"/>
    <p:sldId id="295" r:id="rId30"/>
    <p:sldId id="296" r:id="rId31"/>
    <p:sldId id="297" r:id="rId32"/>
    <p:sldId id="298" r:id="rId33"/>
    <p:sldId id="299" r:id="rId34"/>
    <p:sldId id="300" r:id="rId35"/>
    <p:sldId id="286" r:id="rId36"/>
    <p:sldId id="303" r:id="rId37"/>
    <p:sldId id="302" r:id="rId38"/>
    <p:sldId id="287"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90C"/>
    <a:srgbClr val="3C82EB"/>
    <a:srgbClr val="000000"/>
    <a:srgbClr val="CDCED5"/>
    <a:srgbClr val="09B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BC1A5-F738-844C-1CB5-94A25E6B9F1D}" v="28" dt="2025-11-17T18:13:27.87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A697F-6E9B-40CF-BF37-D5F8B7E915E7}"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E3BCDCB6-DA7D-4F91-A55F-378653C8CC0E}">
      <dgm:prSet/>
      <dgm:spPr/>
      <dgm:t>
        <a:bodyPr/>
        <a:lstStyle/>
        <a:p>
          <a:r>
            <a:rPr lang="en-US"/>
            <a:t>Vanaf </a:t>
          </a:r>
          <a:r>
            <a:rPr lang="en-US" err="1"/>
            <a:t>dit</a:t>
          </a:r>
          <a:r>
            <a:rPr lang="en-US"/>
            <a:t> </a:t>
          </a:r>
          <a:r>
            <a:rPr lang="en-US" err="1"/>
            <a:t>seizoen</a:t>
          </a:r>
          <a:r>
            <a:rPr lang="en-US"/>
            <a:t> is de </a:t>
          </a:r>
          <a:r>
            <a:rPr lang="en-US" err="1"/>
            <a:t>registratie</a:t>
          </a:r>
          <a:r>
            <a:rPr lang="en-US"/>
            <a:t> van </a:t>
          </a:r>
          <a:r>
            <a:rPr lang="en-US" err="1"/>
            <a:t>kaarten</a:t>
          </a:r>
          <a:r>
            <a:rPr lang="en-US"/>
            <a:t> in de </a:t>
          </a:r>
          <a:r>
            <a:rPr lang="en-US" err="1"/>
            <a:t>zaalhockeycompetitie</a:t>
          </a:r>
          <a:r>
            <a:rPr lang="en-US"/>
            <a:t> </a:t>
          </a:r>
          <a:r>
            <a:rPr lang="en-US" err="1"/>
            <a:t>hetzelfde</a:t>
          </a:r>
          <a:r>
            <a:rPr lang="en-US"/>
            <a:t> </a:t>
          </a:r>
          <a:r>
            <a:rPr lang="en-US" err="1"/>
            <a:t>als</a:t>
          </a:r>
          <a:r>
            <a:rPr lang="en-US"/>
            <a:t> de </a:t>
          </a:r>
          <a:r>
            <a:rPr lang="en-US" err="1"/>
            <a:t>registratie</a:t>
          </a:r>
          <a:r>
            <a:rPr lang="en-US"/>
            <a:t> van de </a:t>
          </a:r>
          <a:r>
            <a:rPr lang="en-US" err="1"/>
            <a:t>veldhockeycompetitie</a:t>
          </a:r>
          <a:r>
            <a:rPr lang="en-US"/>
            <a:t> (art. 5.3 </a:t>
          </a:r>
          <a:r>
            <a:rPr lang="en-US" err="1"/>
            <a:t>Tuchtreglement</a:t>
          </a:r>
          <a:r>
            <a:rPr lang="en-US"/>
            <a:t>). Er is </a:t>
          </a:r>
          <a:r>
            <a:rPr lang="en-US" err="1"/>
            <a:t>dus</a:t>
          </a:r>
          <a:r>
            <a:rPr lang="en-US"/>
            <a:t> </a:t>
          </a:r>
          <a:r>
            <a:rPr lang="en-US" err="1"/>
            <a:t>een</a:t>
          </a:r>
          <a:r>
            <a:rPr lang="en-US"/>
            <a:t> </a:t>
          </a:r>
          <a:r>
            <a:rPr lang="en-US" err="1"/>
            <a:t>wijziging</a:t>
          </a:r>
          <a:r>
            <a:rPr lang="en-US"/>
            <a:t> in de </a:t>
          </a:r>
          <a:r>
            <a:rPr lang="en-US" err="1"/>
            <a:t>schorsingsladder</a:t>
          </a:r>
          <a:r>
            <a:rPr lang="en-US"/>
            <a:t>.</a:t>
          </a:r>
        </a:p>
      </dgm:t>
    </dgm:pt>
    <dgm:pt modelId="{4DDE5617-31A5-4D79-95B4-04A371B52610}" type="parTrans" cxnId="{B4A72E13-B928-44B7-9A90-82F501E790CA}">
      <dgm:prSet/>
      <dgm:spPr/>
      <dgm:t>
        <a:bodyPr/>
        <a:lstStyle/>
        <a:p>
          <a:endParaRPr lang="en-US"/>
        </a:p>
      </dgm:t>
    </dgm:pt>
    <dgm:pt modelId="{B3DFCB8F-24C9-4EFB-BD5B-8B09CC9526AF}" type="sibTrans" cxnId="{B4A72E13-B928-44B7-9A90-82F501E790CA}">
      <dgm:prSet/>
      <dgm:spPr/>
      <dgm:t>
        <a:bodyPr/>
        <a:lstStyle/>
        <a:p>
          <a:endParaRPr lang="en-US"/>
        </a:p>
      </dgm:t>
    </dgm:pt>
    <dgm:pt modelId="{D8A89937-C0A6-4954-B9EB-44A228AF82EC}">
      <dgm:prSet/>
      <dgm:spPr/>
      <dgm:t>
        <a:bodyPr/>
        <a:lstStyle/>
        <a:p>
          <a:r>
            <a:rPr lang="en-US"/>
            <a:t>Een </a:t>
          </a:r>
          <a:r>
            <a:rPr lang="en-US" err="1"/>
            <a:t>speler</a:t>
          </a:r>
          <a:r>
            <a:rPr lang="en-US"/>
            <a:t> is </a:t>
          </a:r>
          <a:r>
            <a:rPr lang="en-US" err="1"/>
            <a:t>niet</a:t>
          </a:r>
          <a:r>
            <a:rPr lang="en-US"/>
            <a:t> </a:t>
          </a:r>
          <a:r>
            <a:rPr lang="en-US" err="1"/>
            <a:t>na</a:t>
          </a:r>
          <a:r>
            <a:rPr lang="en-US"/>
            <a:t> </a:t>
          </a:r>
          <a:r>
            <a:rPr lang="en-US" err="1"/>
            <a:t>een</a:t>
          </a:r>
          <a:r>
            <a:rPr lang="en-US"/>
            <a:t> 2e </a:t>
          </a:r>
          <a:r>
            <a:rPr lang="en-US" err="1"/>
            <a:t>gele</a:t>
          </a:r>
          <a:r>
            <a:rPr lang="en-US"/>
            <a:t> </a:t>
          </a:r>
          <a:r>
            <a:rPr lang="en-US" err="1"/>
            <a:t>kaart</a:t>
          </a:r>
          <a:r>
            <a:rPr lang="en-US"/>
            <a:t>, maar </a:t>
          </a:r>
          <a:r>
            <a:rPr lang="en-US" err="1"/>
            <a:t>na</a:t>
          </a:r>
          <a:r>
            <a:rPr lang="en-US"/>
            <a:t> </a:t>
          </a:r>
          <a:r>
            <a:rPr lang="en-US" err="1"/>
            <a:t>een</a:t>
          </a:r>
          <a:r>
            <a:rPr lang="en-US"/>
            <a:t> 3e </a:t>
          </a:r>
          <a:r>
            <a:rPr lang="en-US" err="1"/>
            <a:t>gele</a:t>
          </a:r>
          <a:r>
            <a:rPr lang="en-US"/>
            <a:t> </a:t>
          </a:r>
          <a:r>
            <a:rPr lang="en-US" err="1"/>
            <a:t>kaart</a:t>
          </a:r>
          <a:r>
            <a:rPr lang="en-US"/>
            <a:t> </a:t>
          </a:r>
          <a:r>
            <a:rPr lang="en-US" err="1"/>
            <a:t>automatisch</a:t>
          </a:r>
          <a:r>
            <a:rPr lang="en-US"/>
            <a:t> </a:t>
          </a:r>
          <a:r>
            <a:rPr lang="en-US" err="1"/>
            <a:t>geschorst</a:t>
          </a:r>
          <a:r>
            <a:rPr lang="en-US"/>
            <a:t> </a:t>
          </a:r>
          <a:r>
            <a:rPr lang="en-US" err="1"/>
            <a:t>voor</a:t>
          </a:r>
          <a:r>
            <a:rPr lang="en-US"/>
            <a:t> de </a:t>
          </a:r>
          <a:r>
            <a:rPr lang="en-US" err="1"/>
            <a:t>eerstevolgende</a:t>
          </a:r>
          <a:r>
            <a:rPr lang="en-US"/>
            <a:t> wedstrijd. Ook </a:t>
          </a:r>
          <a:r>
            <a:rPr lang="en-US" err="1"/>
            <a:t>als</a:t>
          </a:r>
          <a:r>
            <a:rPr lang="en-US"/>
            <a:t> die wedstrijd op </a:t>
          </a:r>
          <a:r>
            <a:rPr lang="en-US" err="1"/>
            <a:t>dezelfde</a:t>
          </a:r>
          <a:r>
            <a:rPr lang="en-US"/>
            <a:t> </a:t>
          </a:r>
          <a:r>
            <a:rPr lang="en-US" err="1"/>
            <a:t>dag</a:t>
          </a:r>
          <a:r>
            <a:rPr lang="en-US"/>
            <a:t> </a:t>
          </a:r>
          <a:r>
            <a:rPr lang="en-US" err="1"/>
            <a:t>wordt</a:t>
          </a:r>
          <a:r>
            <a:rPr lang="en-US"/>
            <a:t> </a:t>
          </a:r>
          <a:r>
            <a:rPr lang="en-US" err="1"/>
            <a:t>gespeeld</a:t>
          </a:r>
          <a:r>
            <a:rPr lang="en-US"/>
            <a:t>! </a:t>
          </a:r>
        </a:p>
      </dgm:t>
    </dgm:pt>
    <dgm:pt modelId="{4873DC1B-AA77-49FC-B7D8-CD68E86FFF52}" type="parTrans" cxnId="{1C3BFB8E-2560-4D97-9AE0-DDE0DB429884}">
      <dgm:prSet/>
      <dgm:spPr/>
      <dgm:t>
        <a:bodyPr/>
        <a:lstStyle/>
        <a:p>
          <a:endParaRPr lang="en-US"/>
        </a:p>
      </dgm:t>
    </dgm:pt>
    <dgm:pt modelId="{8400C451-A93C-47AE-823E-EFA5F30B513D}" type="sibTrans" cxnId="{1C3BFB8E-2560-4D97-9AE0-DDE0DB429884}">
      <dgm:prSet/>
      <dgm:spPr/>
      <dgm:t>
        <a:bodyPr/>
        <a:lstStyle/>
        <a:p>
          <a:endParaRPr lang="en-US"/>
        </a:p>
      </dgm:t>
    </dgm:pt>
    <dgm:pt modelId="{45510676-BD6F-4798-9AEB-84F79412DA45}">
      <dgm:prSet/>
      <dgm:spPr/>
      <dgm:t>
        <a:bodyPr/>
        <a:lstStyle/>
        <a:p>
          <a:r>
            <a:rPr lang="nl-NL" b="0" i="0" baseline="0">
              <a:solidFill>
                <a:srgbClr val="000000"/>
              </a:solidFill>
            </a:rPr>
            <a:t>Spelers/clubs zijn zélf verantwoordelijk voor het ten uitvoer leggen van de opgelegde straffen/schorsingen. Hou als vereniging de registratie dus goed bij! </a:t>
          </a:r>
        </a:p>
        <a:p>
          <a:r>
            <a:rPr lang="nl-NL" b="0" i="0" baseline="0">
              <a:solidFill>
                <a:srgbClr val="000000"/>
              </a:solidFill>
            </a:rPr>
            <a:t>Een geschorste speler die toch meespeelt geldt als niet gerechtigde speler! Het team krijgt dan competitiemaatregelen opgelegd. </a:t>
          </a:r>
          <a:br>
            <a:rPr lang="nl-NL" b="0" i="0" baseline="0">
              <a:solidFill>
                <a:srgbClr val="000000"/>
              </a:solidFill>
            </a:rPr>
          </a:br>
          <a:endParaRPr lang="en-US">
            <a:solidFill>
              <a:srgbClr val="000000"/>
            </a:solidFill>
          </a:endParaRPr>
        </a:p>
      </dgm:t>
    </dgm:pt>
    <dgm:pt modelId="{552EF656-FBB5-46F4-84ED-037D5CF12F63}" type="parTrans" cxnId="{76AEB330-8E0E-403A-849C-320B2098726A}">
      <dgm:prSet/>
      <dgm:spPr/>
      <dgm:t>
        <a:bodyPr/>
        <a:lstStyle/>
        <a:p>
          <a:endParaRPr lang="en-US"/>
        </a:p>
      </dgm:t>
    </dgm:pt>
    <dgm:pt modelId="{65114782-57F3-4FC9-9067-65BC983454CD}" type="sibTrans" cxnId="{76AEB330-8E0E-403A-849C-320B2098726A}">
      <dgm:prSet/>
      <dgm:spPr/>
      <dgm:t>
        <a:bodyPr/>
        <a:lstStyle/>
        <a:p>
          <a:endParaRPr lang="en-US"/>
        </a:p>
      </dgm:t>
    </dgm:pt>
    <dgm:pt modelId="{EED728FF-0EEB-4108-B99C-FF252EACC47E}">
      <dgm:prSet/>
      <dgm:spPr/>
      <dgm:t>
        <a:bodyPr/>
        <a:lstStyle/>
        <a:p>
          <a:r>
            <a:rPr lang="nl-NL" b="0" i="0" baseline="0">
              <a:solidFill>
                <a:srgbClr val="000000"/>
              </a:solidFill>
            </a:rPr>
            <a:t>Wijs de teams/spelers op hun verantwoordelijkheid. Ook als in de 1</a:t>
          </a:r>
          <a:r>
            <a:rPr lang="nl-NL" b="0" i="0" baseline="30000">
              <a:solidFill>
                <a:srgbClr val="000000"/>
              </a:solidFill>
            </a:rPr>
            <a:t>e</a:t>
          </a:r>
          <a:r>
            <a:rPr lang="nl-NL" b="0" i="0" baseline="0">
              <a:solidFill>
                <a:srgbClr val="000000"/>
              </a:solidFill>
            </a:rPr>
            <a:t> wedstrijd rood is getoond wegens het behalen van een 2</a:t>
          </a:r>
          <a:r>
            <a:rPr lang="nl-NL" b="0" i="0" baseline="30000">
              <a:solidFill>
                <a:srgbClr val="000000"/>
              </a:solidFill>
            </a:rPr>
            <a:t>e</a:t>
          </a:r>
          <a:r>
            <a:rPr lang="nl-NL" b="0" i="0" baseline="0">
              <a:solidFill>
                <a:srgbClr val="000000"/>
              </a:solidFill>
            </a:rPr>
            <a:t> gele kaart en een speler eerder ook al geel heeft gehad, dan heeft de speler een 3</a:t>
          </a:r>
          <a:r>
            <a:rPr lang="nl-NL" b="0" i="0" baseline="30000">
              <a:solidFill>
                <a:srgbClr val="000000"/>
              </a:solidFill>
            </a:rPr>
            <a:t>e</a:t>
          </a:r>
          <a:r>
            <a:rPr lang="nl-NL" b="0" i="0" baseline="0">
              <a:solidFill>
                <a:srgbClr val="000000"/>
              </a:solidFill>
            </a:rPr>
            <a:t> gele kaart en mag de 2</a:t>
          </a:r>
          <a:r>
            <a:rPr lang="nl-NL" b="0" i="0" baseline="30000">
              <a:solidFill>
                <a:srgbClr val="000000"/>
              </a:solidFill>
            </a:rPr>
            <a:t>e</a:t>
          </a:r>
          <a:r>
            <a:rPr lang="nl-NL" b="0" i="0" baseline="0">
              <a:solidFill>
                <a:srgbClr val="000000"/>
              </a:solidFill>
            </a:rPr>
            <a:t> wedstrijd van die dag dus niet meer meespelen. De schorsing moet direct worden uitgezeten.</a:t>
          </a:r>
          <a:endParaRPr lang="en-US">
            <a:solidFill>
              <a:srgbClr val="000000"/>
            </a:solidFill>
          </a:endParaRPr>
        </a:p>
      </dgm:t>
    </dgm:pt>
    <dgm:pt modelId="{F52988B6-6B10-4176-BB2F-DE2E6C8CFE33}" type="parTrans" cxnId="{69A32CA9-61ED-4337-BE85-318C2FFD82C2}">
      <dgm:prSet/>
      <dgm:spPr/>
      <dgm:t>
        <a:bodyPr/>
        <a:lstStyle/>
        <a:p>
          <a:endParaRPr lang="en-US"/>
        </a:p>
      </dgm:t>
    </dgm:pt>
    <dgm:pt modelId="{E2931EF8-EAB7-4CEC-BCAE-A6DDF7DCDF3E}" type="sibTrans" cxnId="{69A32CA9-61ED-4337-BE85-318C2FFD82C2}">
      <dgm:prSet/>
      <dgm:spPr/>
      <dgm:t>
        <a:bodyPr/>
        <a:lstStyle/>
        <a:p>
          <a:endParaRPr lang="en-US"/>
        </a:p>
      </dgm:t>
    </dgm:pt>
    <dgm:pt modelId="{EF07D0AF-9013-476F-815E-74C9CAC43344}" type="pres">
      <dgm:prSet presAssocID="{739A697F-6E9B-40CF-BF37-D5F8B7E915E7}" presName="Name0" presStyleCnt="0">
        <dgm:presLayoutVars>
          <dgm:dir/>
          <dgm:animLvl val="lvl"/>
          <dgm:resizeHandles val="exact"/>
        </dgm:presLayoutVars>
      </dgm:prSet>
      <dgm:spPr/>
    </dgm:pt>
    <dgm:pt modelId="{B0543E23-67EE-4D05-8E6D-9FD840B81AF8}" type="pres">
      <dgm:prSet presAssocID="{D8A89937-C0A6-4954-B9EB-44A228AF82EC}" presName="boxAndChildren" presStyleCnt="0"/>
      <dgm:spPr/>
    </dgm:pt>
    <dgm:pt modelId="{587A2FBE-3884-4B5B-A394-3A6234113A2E}" type="pres">
      <dgm:prSet presAssocID="{D8A89937-C0A6-4954-B9EB-44A228AF82EC}" presName="parentTextBox" presStyleLbl="node1" presStyleIdx="0" presStyleCnt="2"/>
      <dgm:spPr/>
    </dgm:pt>
    <dgm:pt modelId="{BBBBBB01-1592-476E-BFD6-AC25B5BE0F14}" type="pres">
      <dgm:prSet presAssocID="{D8A89937-C0A6-4954-B9EB-44A228AF82EC}" presName="entireBox" presStyleLbl="node1" presStyleIdx="0" presStyleCnt="2"/>
      <dgm:spPr/>
    </dgm:pt>
    <dgm:pt modelId="{708BDB1F-BB86-43E6-A577-35F141372DA5}" type="pres">
      <dgm:prSet presAssocID="{D8A89937-C0A6-4954-B9EB-44A228AF82EC}" presName="descendantBox" presStyleCnt="0"/>
      <dgm:spPr/>
    </dgm:pt>
    <dgm:pt modelId="{DBAF0527-1C06-43F5-B619-7BCCEF8B94A4}" type="pres">
      <dgm:prSet presAssocID="{45510676-BD6F-4798-9AEB-84F79412DA45}" presName="childTextBox" presStyleLbl="fgAccFollowNode1" presStyleIdx="0" presStyleCnt="2">
        <dgm:presLayoutVars>
          <dgm:bulletEnabled val="1"/>
        </dgm:presLayoutVars>
      </dgm:prSet>
      <dgm:spPr/>
    </dgm:pt>
    <dgm:pt modelId="{59CED369-E558-47FE-975D-E66CCB25A22F}" type="pres">
      <dgm:prSet presAssocID="{EED728FF-0EEB-4108-B99C-FF252EACC47E}" presName="childTextBox" presStyleLbl="fgAccFollowNode1" presStyleIdx="1" presStyleCnt="2">
        <dgm:presLayoutVars>
          <dgm:bulletEnabled val="1"/>
        </dgm:presLayoutVars>
      </dgm:prSet>
      <dgm:spPr/>
    </dgm:pt>
    <dgm:pt modelId="{344F7EE9-1BA0-4139-8521-42BCCC22DD64}" type="pres">
      <dgm:prSet presAssocID="{B3DFCB8F-24C9-4EFB-BD5B-8B09CC9526AF}" presName="sp" presStyleCnt="0"/>
      <dgm:spPr/>
    </dgm:pt>
    <dgm:pt modelId="{F6D4F613-0493-4C33-8BE6-3BBF79577817}" type="pres">
      <dgm:prSet presAssocID="{E3BCDCB6-DA7D-4F91-A55F-378653C8CC0E}" presName="arrowAndChildren" presStyleCnt="0"/>
      <dgm:spPr/>
    </dgm:pt>
    <dgm:pt modelId="{2FF8E73C-D009-4F32-9C14-91B00CFB7120}" type="pres">
      <dgm:prSet presAssocID="{E3BCDCB6-DA7D-4F91-A55F-378653C8CC0E}" presName="parentTextArrow" presStyleLbl="node1" presStyleIdx="1" presStyleCnt="2"/>
      <dgm:spPr/>
    </dgm:pt>
  </dgm:ptLst>
  <dgm:cxnLst>
    <dgm:cxn modelId="{05253C0B-27B5-4F44-A593-3A9A3151A53E}" type="presOf" srcId="{D8A89937-C0A6-4954-B9EB-44A228AF82EC}" destId="{BBBBBB01-1592-476E-BFD6-AC25B5BE0F14}" srcOrd="1" destOrd="0" presId="urn:microsoft.com/office/officeart/2005/8/layout/process4"/>
    <dgm:cxn modelId="{2DB1990E-A0E3-4CDB-8926-B41E11CB6DE3}" type="presOf" srcId="{EED728FF-0EEB-4108-B99C-FF252EACC47E}" destId="{59CED369-E558-47FE-975D-E66CCB25A22F}" srcOrd="0" destOrd="0" presId="urn:microsoft.com/office/officeart/2005/8/layout/process4"/>
    <dgm:cxn modelId="{B4A72E13-B928-44B7-9A90-82F501E790CA}" srcId="{739A697F-6E9B-40CF-BF37-D5F8B7E915E7}" destId="{E3BCDCB6-DA7D-4F91-A55F-378653C8CC0E}" srcOrd="0" destOrd="0" parTransId="{4DDE5617-31A5-4D79-95B4-04A371B52610}" sibTransId="{B3DFCB8F-24C9-4EFB-BD5B-8B09CC9526AF}"/>
    <dgm:cxn modelId="{76AEB330-8E0E-403A-849C-320B2098726A}" srcId="{D8A89937-C0A6-4954-B9EB-44A228AF82EC}" destId="{45510676-BD6F-4798-9AEB-84F79412DA45}" srcOrd="0" destOrd="0" parTransId="{552EF656-FBB5-46F4-84ED-037D5CF12F63}" sibTransId="{65114782-57F3-4FC9-9067-65BC983454CD}"/>
    <dgm:cxn modelId="{CC4C383D-A4E0-4362-BF90-C9678BBCAE44}" type="presOf" srcId="{739A697F-6E9B-40CF-BF37-D5F8B7E915E7}" destId="{EF07D0AF-9013-476F-815E-74C9CAC43344}" srcOrd="0" destOrd="0" presId="urn:microsoft.com/office/officeart/2005/8/layout/process4"/>
    <dgm:cxn modelId="{CB32683F-F31E-4340-BCDF-0DB9BAB3F24E}" type="presOf" srcId="{45510676-BD6F-4798-9AEB-84F79412DA45}" destId="{DBAF0527-1C06-43F5-B619-7BCCEF8B94A4}" srcOrd="0" destOrd="0" presId="urn:microsoft.com/office/officeart/2005/8/layout/process4"/>
    <dgm:cxn modelId="{46299A84-3269-46AB-A9D8-A93B1CCFF7FF}" type="presOf" srcId="{E3BCDCB6-DA7D-4F91-A55F-378653C8CC0E}" destId="{2FF8E73C-D009-4F32-9C14-91B00CFB7120}" srcOrd="0" destOrd="0" presId="urn:microsoft.com/office/officeart/2005/8/layout/process4"/>
    <dgm:cxn modelId="{1C3BFB8E-2560-4D97-9AE0-DDE0DB429884}" srcId="{739A697F-6E9B-40CF-BF37-D5F8B7E915E7}" destId="{D8A89937-C0A6-4954-B9EB-44A228AF82EC}" srcOrd="1" destOrd="0" parTransId="{4873DC1B-AA77-49FC-B7D8-CD68E86FFF52}" sibTransId="{8400C451-A93C-47AE-823E-EFA5F30B513D}"/>
    <dgm:cxn modelId="{69A32CA9-61ED-4337-BE85-318C2FFD82C2}" srcId="{D8A89937-C0A6-4954-B9EB-44A228AF82EC}" destId="{EED728FF-0EEB-4108-B99C-FF252EACC47E}" srcOrd="1" destOrd="0" parTransId="{F52988B6-6B10-4176-BB2F-DE2E6C8CFE33}" sibTransId="{E2931EF8-EAB7-4CEC-BCAE-A6DDF7DCDF3E}"/>
    <dgm:cxn modelId="{CC9912DF-3791-404B-9B7A-C16E667CE826}" type="presOf" srcId="{D8A89937-C0A6-4954-B9EB-44A228AF82EC}" destId="{587A2FBE-3884-4B5B-A394-3A6234113A2E}" srcOrd="0" destOrd="0" presId="urn:microsoft.com/office/officeart/2005/8/layout/process4"/>
    <dgm:cxn modelId="{763FC863-964C-41C0-B959-7945FAC5F9D1}" type="presParOf" srcId="{EF07D0AF-9013-476F-815E-74C9CAC43344}" destId="{B0543E23-67EE-4D05-8E6D-9FD840B81AF8}" srcOrd="0" destOrd="0" presId="urn:microsoft.com/office/officeart/2005/8/layout/process4"/>
    <dgm:cxn modelId="{69815861-159E-411E-9D41-47AE003DF0CA}" type="presParOf" srcId="{B0543E23-67EE-4D05-8E6D-9FD840B81AF8}" destId="{587A2FBE-3884-4B5B-A394-3A6234113A2E}" srcOrd="0" destOrd="0" presId="urn:microsoft.com/office/officeart/2005/8/layout/process4"/>
    <dgm:cxn modelId="{9AA59ED4-4CC5-4D1C-B903-F025D4F259EF}" type="presParOf" srcId="{B0543E23-67EE-4D05-8E6D-9FD840B81AF8}" destId="{BBBBBB01-1592-476E-BFD6-AC25B5BE0F14}" srcOrd="1" destOrd="0" presId="urn:microsoft.com/office/officeart/2005/8/layout/process4"/>
    <dgm:cxn modelId="{1EBA81FF-FFF7-4BD8-A737-4DE0F598AF1C}" type="presParOf" srcId="{B0543E23-67EE-4D05-8E6D-9FD840B81AF8}" destId="{708BDB1F-BB86-43E6-A577-35F141372DA5}" srcOrd="2" destOrd="0" presId="urn:microsoft.com/office/officeart/2005/8/layout/process4"/>
    <dgm:cxn modelId="{D65E987A-9FD8-4692-AEEA-68ECBFBBE680}" type="presParOf" srcId="{708BDB1F-BB86-43E6-A577-35F141372DA5}" destId="{DBAF0527-1C06-43F5-B619-7BCCEF8B94A4}" srcOrd="0" destOrd="0" presId="urn:microsoft.com/office/officeart/2005/8/layout/process4"/>
    <dgm:cxn modelId="{C484A553-E9EA-4411-9CBB-E5407DE38A41}" type="presParOf" srcId="{708BDB1F-BB86-43E6-A577-35F141372DA5}" destId="{59CED369-E558-47FE-975D-E66CCB25A22F}" srcOrd="1" destOrd="0" presId="urn:microsoft.com/office/officeart/2005/8/layout/process4"/>
    <dgm:cxn modelId="{EC89E809-1E3A-4308-A5E6-7E2A0A67F2AB}" type="presParOf" srcId="{EF07D0AF-9013-476F-815E-74C9CAC43344}" destId="{344F7EE9-1BA0-4139-8521-42BCCC22DD64}" srcOrd="1" destOrd="0" presId="urn:microsoft.com/office/officeart/2005/8/layout/process4"/>
    <dgm:cxn modelId="{9E7479B8-C52D-4B20-B4A5-32F7491C76EA}" type="presParOf" srcId="{EF07D0AF-9013-476F-815E-74C9CAC43344}" destId="{F6D4F613-0493-4C33-8BE6-3BBF79577817}" srcOrd="2" destOrd="0" presId="urn:microsoft.com/office/officeart/2005/8/layout/process4"/>
    <dgm:cxn modelId="{DD85DFB8-F7BD-4B19-BC85-2FDF6107E43A}" type="presParOf" srcId="{F6D4F613-0493-4C33-8BE6-3BBF79577817}" destId="{2FF8E73C-D009-4F32-9C14-91B00CFB71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A697F-6E9B-40CF-BF37-D5F8B7E915E7}"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E3BCDCB6-DA7D-4F91-A55F-378653C8CC0E}">
      <dgm:prSet/>
      <dgm:spPr/>
      <dgm:t>
        <a:bodyPr/>
        <a:lstStyle/>
        <a:p>
          <a:r>
            <a:rPr lang="nl-NL" b="0" i="0" baseline="0"/>
            <a:t>Het tucht-regime voor de zaal staat los van het veld. Tuchtzaken van voorgaand zaalseizoen worden niet overgedragen op dit seizoen met </a:t>
          </a:r>
          <a:r>
            <a:rPr lang="nl-NL" b="0" i="0" u="sng" baseline="0"/>
            <a:t>1 belangrijke uitzondering</a:t>
          </a:r>
          <a:r>
            <a:rPr lang="nl-NL" b="0" i="0" baseline="0"/>
            <a:t>:</a:t>
          </a:r>
          <a:r>
            <a:rPr lang="nl-NL" b="0" i="0"/>
            <a:t>​</a:t>
          </a:r>
          <a:endParaRPr lang="en-US"/>
        </a:p>
      </dgm:t>
    </dgm:pt>
    <dgm:pt modelId="{4DDE5617-31A5-4D79-95B4-04A371B52610}" type="parTrans" cxnId="{B4A72E13-B928-44B7-9A90-82F501E790CA}">
      <dgm:prSet/>
      <dgm:spPr/>
      <dgm:t>
        <a:bodyPr/>
        <a:lstStyle/>
        <a:p>
          <a:endParaRPr lang="en-US"/>
        </a:p>
      </dgm:t>
    </dgm:pt>
    <dgm:pt modelId="{B3DFCB8F-24C9-4EFB-BD5B-8B09CC9526AF}" type="sibTrans" cxnId="{B4A72E13-B928-44B7-9A90-82F501E790CA}">
      <dgm:prSet/>
      <dgm:spPr/>
      <dgm:t>
        <a:bodyPr/>
        <a:lstStyle/>
        <a:p>
          <a:endParaRPr lang="en-US"/>
        </a:p>
      </dgm:t>
    </dgm:pt>
    <dgm:pt modelId="{D8A89937-C0A6-4954-B9EB-44A228AF82EC}">
      <dgm:prSet/>
      <dgm:spPr/>
      <dgm:t>
        <a:bodyPr/>
        <a:lstStyle/>
        <a:p>
          <a:r>
            <a:rPr lang="nl-NL" b="1" i="1" baseline="0"/>
            <a:t>Een schorsing ten gevolge van behaalde kaarten in het vorige zaalseizoen die toen niet ten uitvoer kon worden gebracht (bv. omdat een speler kaart(en) pas aan einde seizoen kreeg) dient aan het begin van dit zaalseizoen uitgezeten te worden! </a:t>
          </a:r>
          <a:r>
            <a:rPr lang="nl-NL" b="0" i="1"/>
            <a:t>​</a:t>
          </a:r>
          <a:endParaRPr lang="en-US"/>
        </a:p>
      </dgm:t>
    </dgm:pt>
    <dgm:pt modelId="{4873DC1B-AA77-49FC-B7D8-CD68E86FFF52}" type="parTrans" cxnId="{1C3BFB8E-2560-4D97-9AE0-DDE0DB429884}">
      <dgm:prSet/>
      <dgm:spPr/>
      <dgm:t>
        <a:bodyPr/>
        <a:lstStyle/>
        <a:p>
          <a:endParaRPr lang="en-US"/>
        </a:p>
      </dgm:t>
    </dgm:pt>
    <dgm:pt modelId="{8400C451-A93C-47AE-823E-EFA5F30B513D}" type="sibTrans" cxnId="{1C3BFB8E-2560-4D97-9AE0-DDE0DB429884}">
      <dgm:prSet/>
      <dgm:spPr/>
      <dgm:t>
        <a:bodyPr/>
        <a:lstStyle/>
        <a:p>
          <a:endParaRPr lang="en-US"/>
        </a:p>
      </dgm:t>
    </dgm:pt>
    <dgm:pt modelId="{45510676-BD6F-4798-9AEB-84F79412DA45}">
      <dgm:prSet/>
      <dgm:spPr/>
      <dgm:t>
        <a:bodyPr/>
        <a:lstStyle/>
        <a:p>
          <a:r>
            <a:rPr lang="nl-NL" b="0" i="0" baseline="0"/>
            <a:t>Spelers/clubs zijn zelf verantwoordelijk voor het ten uitvoer leggen van de opgelegde straffen/schorsingen; een geschorste speler die toch meespeelt geldt als niet gerechtigde speler! Hierop is het boete-reglement van toepassing. Advies: controleer voor aanvang van de competitie!</a:t>
          </a:r>
          <a:r>
            <a:rPr lang="nl-NL" b="0" i="0"/>
            <a:t>​</a:t>
          </a:r>
          <a:endParaRPr lang="en-US"/>
        </a:p>
      </dgm:t>
    </dgm:pt>
    <dgm:pt modelId="{552EF656-FBB5-46F4-84ED-037D5CF12F63}" type="parTrans" cxnId="{76AEB330-8E0E-403A-849C-320B2098726A}">
      <dgm:prSet/>
      <dgm:spPr/>
      <dgm:t>
        <a:bodyPr/>
        <a:lstStyle/>
        <a:p>
          <a:endParaRPr lang="en-US"/>
        </a:p>
      </dgm:t>
    </dgm:pt>
    <dgm:pt modelId="{65114782-57F3-4FC9-9067-65BC983454CD}" type="sibTrans" cxnId="{76AEB330-8E0E-403A-849C-320B2098726A}">
      <dgm:prSet/>
      <dgm:spPr/>
      <dgm:t>
        <a:bodyPr/>
        <a:lstStyle/>
        <a:p>
          <a:endParaRPr lang="en-US"/>
        </a:p>
      </dgm:t>
    </dgm:pt>
    <dgm:pt modelId="{EF07D0AF-9013-476F-815E-74C9CAC43344}" type="pres">
      <dgm:prSet presAssocID="{739A697F-6E9B-40CF-BF37-D5F8B7E915E7}" presName="Name0" presStyleCnt="0">
        <dgm:presLayoutVars>
          <dgm:dir/>
          <dgm:animLvl val="lvl"/>
          <dgm:resizeHandles val="exact"/>
        </dgm:presLayoutVars>
      </dgm:prSet>
      <dgm:spPr/>
    </dgm:pt>
    <dgm:pt modelId="{B0543E23-67EE-4D05-8E6D-9FD840B81AF8}" type="pres">
      <dgm:prSet presAssocID="{D8A89937-C0A6-4954-B9EB-44A228AF82EC}" presName="boxAndChildren" presStyleCnt="0"/>
      <dgm:spPr/>
    </dgm:pt>
    <dgm:pt modelId="{587A2FBE-3884-4B5B-A394-3A6234113A2E}" type="pres">
      <dgm:prSet presAssocID="{D8A89937-C0A6-4954-B9EB-44A228AF82EC}" presName="parentTextBox" presStyleLbl="node1" presStyleIdx="0" presStyleCnt="2"/>
      <dgm:spPr/>
    </dgm:pt>
    <dgm:pt modelId="{BBBBBB01-1592-476E-BFD6-AC25B5BE0F14}" type="pres">
      <dgm:prSet presAssocID="{D8A89937-C0A6-4954-B9EB-44A228AF82EC}" presName="entireBox" presStyleLbl="node1" presStyleIdx="0" presStyleCnt="2"/>
      <dgm:spPr/>
    </dgm:pt>
    <dgm:pt modelId="{708BDB1F-BB86-43E6-A577-35F141372DA5}" type="pres">
      <dgm:prSet presAssocID="{D8A89937-C0A6-4954-B9EB-44A228AF82EC}" presName="descendantBox" presStyleCnt="0"/>
      <dgm:spPr/>
    </dgm:pt>
    <dgm:pt modelId="{DBAF0527-1C06-43F5-B619-7BCCEF8B94A4}" type="pres">
      <dgm:prSet presAssocID="{45510676-BD6F-4798-9AEB-84F79412DA45}" presName="childTextBox" presStyleLbl="fgAccFollowNode1" presStyleIdx="0" presStyleCnt="1">
        <dgm:presLayoutVars>
          <dgm:bulletEnabled val="1"/>
        </dgm:presLayoutVars>
      </dgm:prSet>
      <dgm:spPr/>
    </dgm:pt>
    <dgm:pt modelId="{344F7EE9-1BA0-4139-8521-42BCCC22DD64}" type="pres">
      <dgm:prSet presAssocID="{B3DFCB8F-24C9-4EFB-BD5B-8B09CC9526AF}" presName="sp" presStyleCnt="0"/>
      <dgm:spPr/>
    </dgm:pt>
    <dgm:pt modelId="{F6D4F613-0493-4C33-8BE6-3BBF79577817}" type="pres">
      <dgm:prSet presAssocID="{E3BCDCB6-DA7D-4F91-A55F-378653C8CC0E}" presName="arrowAndChildren" presStyleCnt="0"/>
      <dgm:spPr/>
    </dgm:pt>
    <dgm:pt modelId="{2FF8E73C-D009-4F32-9C14-91B00CFB7120}" type="pres">
      <dgm:prSet presAssocID="{E3BCDCB6-DA7D-4F91-A55F-378653C8CC0E}" presName="parentTextArrow" presStyleLbl="node1" presStyleIdx="1" presStyleCnt="2"/>
      <dgm:spPr/>
    </dgm:pt>
  </dgm:ptLst>
  <dgm:cxnLst>
    <dgm:cxn modelId="{05253C0B-27B5-4F44-A593-3A9A3151A53E}" type="presOf" srcId="{D8A89937-C0A6-4954-B9EB-44A228AF82EC}" destId="{BBBBBB01-1592-476E-BFD6-AC25B5BE0F14}" srcOrd="1" destOrd="0" presId="urn:microsoft.com/office/officeart/2005/8/layout/process4"/>
    <dgm:cxn modelId="{B4A72E13-B928-44B7-9A90-82F501E790CA}" srcId="{739A697F-6E9B-40CF-BF37-D5F8B7E915E7}" destId="{E3BCDCB6-DA7D-4F91-A55F-378653C8CC0E}" srcOrd="0" destOrd="0" parTransId="{4DDE5617-31A5-4D79-95B4-04A371B52610}" sibTransId="{B3DFCB8F-24C9-4EFB-BD5B-8B09CC9526AF}"/>
    <dgm:cxn modelId="{76AEB330-8E0E-403A-849C-320B2098726A}" srcId="{D8A89937-C0A6-4954-B9EB-44A228AF82EC}" destId="{45510676-BD6F-4798-9AEB-84F79412DA45}" srcOrd="0" destOrd="0" parTransId="{552EF656-FBB5-46F4-84ED-037D5CF12F63}" sibTransId="{65114782-57F3-4FC9-9067-65BC983454CD}"/>
    <dgm:cxn modelId="{CC4C383D-A4E0-4362-BF90-C9678BBCAE44}" type="presOf" srcId="{739A697F-6E9B-40CF-BF37-D5F8B7E915E7}" destId="{EF07D0AF-9013-476F-815E-74C9CAC43344}" srcOrd="0" destOrd="0" presId="urn:microsoft.com/office/officeart/2005/8/layout/process4"/>
    <dgm:cxn modelId="{CB32683F-F31E-4340-BCDF-0DB9BAB3F24E}" type="presOf" srcId="{45510676-BD6F-4798-9AEB-84F79412DA45}" destId="{DBAF0527-1C06-43F5-B619-7BCCEF8B94A4}" srcOrd="0" destOrd="0" presId="urn:microsoft.com/office/officeart/2005/8/layout/process4"/>
    <dgm:cxn modelId="{46299A84-3269-46AB-A9D8-A93B1CCFF7FF}" type="presOf" srcId="{E3BCDCB6-DA7D-4F91-A55F-378653C8CC0E}" destId="{2FF8E73C-D009-4F32-9C14-91B00CFB7120}" srcOrd="0" destOrd="0" presId="urn:microsoft.com/office/officeart/2005/8/layout/process4"/>
    <dgm:cxn modelId="{1C3BFB8E-2560-4D97-9AE0-DDE0DB429884}" srcId="{739A697F-6E9B-40CF-BF37-D5F8B7E915E7}" destId="{D8A89937-C0A6-4954-B9EB-44A228AF82EC}" srcOrd="1" destOrd="0" parTransId="{4873DC1B-AA77-49FC-B7D8-CD68E86FFF52}" sibTransId="{8400C451-A93C-47AE-823E-EFA5F30B513D}"/>
    <dgm:cxn modelId="{CC9912DF-3791-404B-9B7A-C16E667CE826}" type="presOf" srcId="{D8A89937-C0A6-4954-B9EB-44A228AF82EC}" destId="{587A2FBE-3884-4B5B-A394-3A6234113A2E}" srcOrd="0" destOrd="0" presId="urn:microsoft.com/office/officeart/2005/8/layout/process4"/>
    <dgm:cxn modelId="{763FC863-964C-41C0-B959-7945FAC5F9D1}" type="presParOf" srcId="{EF07D0AF-9013-476F-815E-74C9CAC43344}" destId="{B0543E23-67EE-4D05-8E6D-9FD840B81AF8}" srcOrd="0" destOrd="0" presId="urn:microsoft.com/office/officeart/2005/8/layout/process4"/>
    <dgm:cxn modelId="{69815861-159E-411E-9D41-47AE003DF0CA}" type="presParOf" srcId="{B0543E23-67EE-4D05-8E6D-9FD840B81AF8}" destId="{587A2FBE-3884-4B5B-A394-3A6234113A2E}" srcOrd="0" destOrd="0" presId="urn:microsoft.com/office/officeart/2005/8/layout/process4"/>
    <dgm:cxn modelId="{9AA59ED4-4CC5-4D1C-B903-F025D4F259EF}" type="presParOf" srcId="{B0543E23-67EE-4D05-8E6D-9FD840B81AF8}" destId="{BBBBBB01-1592-476E-BFD6-AC25B5BE0F14}" srcOrd="1" destOrd="0" presId="urn:microsoft.com/office/officeart/2005/8/layout/process4"/>
    <dgm:cxn modelId="{1EBA81FF-FFF7-4BD8-A737-4DE0F598AF1C}" type="presParOf" srcId="{B0543E23-67EE-4D05-8E6D-9FD840B81AF8}" destId="{708BDB1F-BB86-43E6-A577-35F141372DA5}" srcOrd="2" destOrd="0" presId="urn:microsoft.com/office/officeart/2005/8/layout/process4"/>
    <dgm:cxn modelId="{D65E987A-9FD8-4692-AEEA-68ECBFBBE680}" type="presParOf" srcId="{708BDB1F-BB86-43E6-A577-35F141372DA5}" destId="{DBAF0527-1C06-43F5-B619-7BCCEF8B94A4}" srcOrd="0" destOrd="0" presId="urn:microsoft.com/office/officeart/2005/8/layout/process4"/>
    <dgm:cxn modelId="{EC89E809-1E3A-4308-A5E6-7E2A0A67F2AB}" type="presParOf" srcId="{EF07D0AF-9013-476F-815E-74C9CAC43344}" destId="{344F7EE9-1BA0-4139-8521-42BCCC22DD64}" srcOrd="1" destOrd="0" presId="urn:microsoft.com/office/officeart/2005/8/layout/process4"/>
    <dgm:cxn modelId="{9E7479B8-C52D-4B20-B4A5-32F7491C76EA}" type="presParOf" srcId="{EF07D0AF-9013-476F-815E-74C9CAC43344}" destId="{F6D4F613-0493-4C33-8BE6-3BBF79577817}" srcOrd="2" destOrd="0" presId="urn:microsoft.com/office/officeart/2005/8/layout/process4"/>
    <dgm:cxn modelId="{DD85DFB8-F7BD-4B19-BC85-2FDF6107E43A}" type="presParOf" srcId="{F6D4F613-0493-4C33-8BE6-3BBF79577817}" destId="{2FF8E73C-D009-4F32-9C14-91B00CFB71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F1A514-D7FA-4568-8102-D02AFEA9EE87}"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A1B6A989-1758-405B-96B4-243A019E5C03}">
      <dgm:prSet/>
      <dgm:spPr/>
      <dgm:t>
        <a:bodyPr/>
        <a:lstStyle/>
        <a:p>
          <a:r>
            <a:rPr lang="nl-NL" dirty="0"/>
            <a:t>De zaalleiding bestaat uit twee personen: 1 persoon wedstrijdtafel en 1 persoon in &amp; om </a:t>
          </a:r>
          <a:r>
            <a:rPr lang="nl-NL" dirty="0">
              <a:latin typeface="Interstate BlackCondensed"/>
            </a:rPr>
            <a:t>zaal</a:t>
          </a:r>
          <a:endParaRPr lang="nl-NL" dirty="0"/>
        </a:p>
      </dgm:t>
    </dgm:pt>
    <dgm:pt modelId="{A6729CEC-F576-4061-8413-BA147AF6899C}" type="parTrans" cxnId="{8A70DCE1-90E1-4292-9477-F615CF468BD7}">
      <dgm:prSet/>
      <dgm:spPr/>
      <dgm:t>
        <a:bodyPr/>
        <a:lstStyle/>
        <a:p>
          <a:endParaRPr lang="en-US"/>
        </a:p>
      </dgm:t>
    </dgm:pt>
    <dgm:pt modelId="{FA753C54-C19E-4654-A608-33FC7F6DB022}" type="sibTrans" cxnId="{8A70DCE1-90E1-4292-9477-F615CF468BD7}">
      <dgm:prSet/>
      <dgm:spPr/>
      <dgm:t>
        <a:bodyPr/>
        <a:lstStyle/>
        <a:p>
          <a:endParaRPr lang="en-US"/>
        </a:p>
      </dgm:t>
    </dgm:pt>
    <dgm:pt modelId="{5DEA0B1D-717C-40A6-99E5-A298BED3E7F9}">
      <dgm:prSet/>
      <dgm:spPr/>
      <dgm:t>
        <a:bodyPr/>
        <a:lstStyle/>
        <a:p>
          <a:pPr rtl="0"/>
          <a:r>
            <a:rPr lang="nl-NL" dirty="0">
              <a:latin typeface="Interstate BlackCondensed"/>
            </a:rPr>
            <a:t>Zorgt ervoor de wedstrijden exact</a:t>
          </a:r>
          <a:r>
            <a:rPr lang="nl-NL" dirty="0"/>
            <a:t> op tijd beginnen, bewaken van de tijd, bijhouden scorebord </a:t>
          </a:r>
          <a:endParaRPr lang="en-US" dirty="0"/>
        </a:p>
      </dgm:t>
    </dgm:pt>
    <dgm:pt modelId="{036D0188-6421-464C-9400-11EFA6D273B5}" type="parTrans" cxnId="{E1C35B26-406C-4EC3-813B-A0AFFC09A1C5}">
      <dgm:prSet/>
      <dgm:spPr/>
      <dgm:t>
        <a:bodyPr/>
        <a:lstStyle/>
        <a:p>
          <a:endParaRPr lang="en-US"/>
        </a:p>
      </dgm:t>
    </dgm:pt>
    <dgm:pt modelId="{0CEC9DAC-DC33-4DFD-8B16-EA6A6EB2B3A1}" type="sibTrans" cxnId="{E1C35B26-406C-4EC3-813B-A0AFFC09A1C5}">
      <dgm:prSet/>
      <dgm:spPr/>
      <dgm:t>
        <a:bodyPr/>
        <a:lstStyle/>
        <a:p>
          <a:endParaRPr lang="en-US"/>
        </a:p>
      </dgm:t>
    </dgm:pt>
    <dgm:pt modelId="{276B375B-F196-4077-9295-C8E307C12A2E}">
      <dgm:prSet/>
      <dgm:spPr/>
      <dgm:t>
        <a:bodyPr/>
        <a:lstStyle/>
        <a:p>
          <a:pPr rtl="0"/>
          <a:r>
            <a:rPr lang="nl-NL" dirty="0">
              <a:latin typeface="Interstate BlackCondensed"/>
            </a:rPr>
            <a:t>Zet de tijd</a:t>
          </a:r>
          <a:r>
            <a:rPr lang="nl-NL" dirty="0"/>
            <a:t> wordt </a:t>
          </a:r>
          <a:r>
            <a:rPr lang="nl-NL" b="1" dirty="0"/>
            <a:t>nooit</a:t>
          </a:r>
          <a:r>
            <a:rPr lang="nl-NL" dirty="0"/>
            <a:t> stil gezet, ook niet bij blessures (van welke aard dan ook), kaarten of strafballen </a:t>
          </a:r>
          <a:endParaRPr lang="en-US" dirty="0"/>
        </a:p>
      </dgm:t>
    </dgm:pt>
    <dgm:pt modelId="{ED77FD39-B17F-47E6-BC02-72FAF4DBACD6}" type="parTrans" cxnId="{32EC6655-C5AF-4896-8118-EDB6E40B8A78}">
      <dgm:prSet/>
      <dgm:spPr/>
      <dgm:t>
        <a:bodyPr/>
        <a:lstStyle/>
        <a:p>
          <a:endParaRPr lang="en-US"/>
        </a:p>
      </dgm:t>
    </dgm:pt>
    <dgm:pt modelId="{8A863E70-2FAE-40E1-99A3-07FC72221432}" type="sibTrans" cxnId="{32EC6655-C5AF-4896-8118-EDB6E40B8A78}">
      <dgm:prSet/>
      <dgm:spPr/>
      <dgm:t>
        <a:bodyPr/>
        <a:lstStyle/>
        <a:p>
          <a:endParaRPr lang="en-US"/>
        </a:p>
      </dgm:t>
    </dgm:pt>
    <dgm:pt modelId="{A4F9899D-0065-41B5-B0F1-894A2803897B}">
      <dgm:prSet/>
      <dgm:spPr/>
      <dgm:t>
        <a:bodyPr/>
        <a:lstStyle/>
        <a:p>
          <a:r>
            <a:rPr lang="nl-NL" dirty="0"/>
            <a:t>Worden de vastgestelde aanvangstijden in een blok niet gehaald, dan moet de zaalleiding de duur van de wedstrijden inkorten, zodat de vastgestelde eindtijd alsnog wordt gerealiseerd</a:t>
          </a:r>
          <a:endParaRPr lang="en-US" dirty="0"/>
        </a:p>
      </dgm:t>
    </dgm:pt>
    <dgm:pt modelId="{E5E95271-D03D-4F91-B518-C1B25D8E1EAD}" type="parTrans" cxnId="{4670501F-1D04-4117-B48C-EE8D239ED6C5}">
      <dgm:prSet/>
      <dgm:spPr/>
      <dgm:t>
        <a:bodyPr/>
        <a:lstStyle/>
        <a:p>
          <a:endParaRPr lang="en-US"/>
        </a:p>
      </dgm:t>
    </dgm:pt>
    <dgm:pt modelId="{F782DB2F-6FD6-45A0-B250-19FCD078D425}" type="sibTrans" cxnId="{4670501F-1D04-4117-B48C-EE8D239ED6C5}">
      <dgm:prSet/>
      <dgm:spPr/>
      <dgm:t>
        <a:bodyPr/>
        <a:lstStyle/>
        <a:p>
          <a:endParaRPr lang="en-US"/>
        </a:p>
      </dgm:t>
    </dgm:pt>
    <dgm:pt modelId="{CE7D79F3-15DA-4E4B-88DF-EACC79F34477}">
      <dgm:prSet/>
      <dgm:spPr/>
      <dgm:t>
        <a:bodyPr/>
        <a:lstStyle/>
        <a:p>
          <a:r>
            <a:rPr lang="nl-NL" dirty="0"/>
            <a:t>Geen shake-hands omwille van de tijd </a:t>
          </a:r>
          <a:endParaRPr lang="en-US" dirty="0"/>
        </a:p>
      </dgm:t>
    </dgm:pt>
    <dgm:pt modelId="{DFB05032-6F35-4669-83F0-938017C78657}" type="parTrans" cxnId="{180ED108-4EF1-4C7A-82F3-A7FF7403ABD3}">
      <dgm:prSet/>
      <dgm:spPr/>
      <dgm:t>
        <a:bodyPr/>
        <a:lstStyle/>
        <a:p>
          <a:endParaRPr lang="en-US"/>
        </a:p>
      </dgm:t>
    </dgm:pt>
    <dgm:pt modelId="{9BCE2DAC-FDD9-4E74-85C1-534FF80FC160}" type="sibTrans" cxnId="{180ED108-4EF1-4C7A-82F3-A7FF7403ABD3}">
      <dgm:prSet/>
      <dgm:spPr/>
      <dgm:t>
        <a:bodyPr/>
        <a:lstStyle/>
        <a:p>
          <a:endParaRPr lang="en-US"/>
        </a:p>
      </dgm:t>
    </dgm:pt>
    <dgm:pt modelId="{56560C68-2EE5-4F22-8400-9546B620BBAC}">
      <dgm:prSet/>
      <dgm:spPr/>
      <dgm:t>
        <a:bodyPr/>
        <a:lstStyle/>
        <a:p>
          <a:r>
            <a:rPr lang="nl-NL" dirty="0"/>
            <a:t>Toezien dat alle keepers zaalbandjes gebruiken </a:t>
          </a:r>
          <a:endParaRPr lang="en-US" dirty="0"/>
        </a:p>
      </dgm:t>
    </dgm:pt>
    <dgm:pt modelId="{A366E653-7B20-4EE4-8744-FE561EBBC7EE}" type="parTrans" cxnId="{86A9DC50-B521-48F0-9C85-998B1DB1175E}">
      <dgm:prSet/>
      <dgm:spPr/>
      <dgm:t>
        <a:bodyPr/>
        <a:lstStyle/>
        <a:p>
          <a:endParaRPr lang="en-US"/>
        </a:p>
      </dgm:t>
    </dgm:pt>
    <dgm:pt modelId="{7213D5B3-FA8C-4C70-ABF8-D38A8CB1141D}" type="sibTrans" cxnId="{86A9DC50-B521-48F0-9C85-998B1DB1175E}">
      <dgm:prSet/>
      <dgm:spPr/>
      <dgm:t>
        <a:bodyPr/>
        <a:lstStyle/>
        <a:p>
          <a:endParaRPr lang="en-US"/>
        </a:p>
      </dgm:t>
    </dgm:pt>
    <dgm:pt modelId="{4E5745D8-33DE-44EC-A829-94C4438B6B42}">
      <dgm:prSet/>
      <dgm:spPr/>
      <dgm:t>
        <a:bodyPr/>
        <a:lstStyle/>
        <a:p>
          <a:r>
            <a:rPr lang="nl-NL" dirty="0"/>
            <a:t>Teams instrueren over neerleggen/opruimen balken (indien van toepassing) </a:t>
          </a:r>
          <a:endParaRPr lang="en-US" dirty="0"/>
        </a:p>
      </dgm:t>
    </dgm:pt>
    <dgm:pt modelId="{537F47C1-5AAD-431D-90EE-C9CEEDA0F045}" type="parTrans" cxnId="{277DAB94-356B-473F-B71E-A0A36F05F0B8}">
      <dgm:prSet/>
      <dgm:spPr/>
      <dgm:t>
        <a:bodyPr/>
        <a:lstStyle/>
        <a:p>
          <a:endParaRPr lang="en-US"/>
        </a:p>
      </dgm:t>
    </dgm:pt>
    <dgm:pt modelId="{A5D2FB0F-3E9F-4F09-9B09-2FE05C81DBAD}" type="sibTrans" cxnId="{277DAB94-356B-473F-B71E-A0A36F05F0B8}">
      <dgm:prSet/>
      <dgm:spPr/>
      <dgm:t>
        <a:bodyPr/>
        <a:lstStyle/>
        <a:p>
          <a:endParaRPr lang="en-US"/>
        </a:p>
      </dgm:t>
    </dgm:pt>
    <dgm:pt modelId="{5FD99177-D777-4681-9118-4498CDCBBD9B}">
      <dgm:prSet/>
      <dgm:spPr/>
      <dgm:t>
        <a:bodyPr/>
        <a:lstStyle/>
        <a:p>
          <a:r>
            <a:rPr lang="nl-NL" dirty="0"/>
            <a:t>Verantwoordelijk voor het gedrag van de teams, inclusief opruimen na afloop</a:t>
          </a:r>
          <a:endParaRPr lang="en-US" dirty="0"/>
        </a:p>
      </dgm:t>
    </dgm:pt>
    <dgm:pt modelId="{86E36D4A-6010-4703-AA12-C98DA26B5F1F}" type="parTrans" cxnId="{0C40DC10-A297-460B-BE43-B7BEA0B52358}">
      <dgm:prSet/>
      <dgm:spPr/>
      <dgm:t>
        <a:bodyPr/>
        <a:lstStyle/>
        <a:p>
          <a:endParaRPr lang="en-US"/>
        </a:p>
      </dgm:t>
    </dgm:pt>
    <dgm:pt modelId="{5943FD3F-A87A-407E-B244-952FF929B5BB}" type="sibTrans" cxnId="{0C40DC10-A297-460B-BE43-B7BEA0B52358}">
      <dgm:prSet/>
      <dgm:spPr/>
      <dgm:t>
        <a:bodyPr/>
        <a:lstStyle/>
        <a:p>
          <a:endParaRPr lang="en-US"/>
        </a:p>
      </dgm:t>
    </dgm:pt>
    <dgm:pt modelId="{CA99B5C6-107D-43AF-9128-14FFE770A764}">
      <dgm:prSet/>
      <dgm:spPr/>
      <dgm:t>
        <a:bodyPr/>
        <a:lstStyle/>
        <a:p>
          <a:r>
            <a:rPr lang="nl-NL" dirty="0"/>
            <a:t>Het team dat zaalleiding heeft staat bij de wedstrijdgegevens in Match Center. Je hebt altijd zaalleiding voor het gehele 2-luik of 3-luik.</a:t>
          </a:r>
          <a:endParaRPr lang="en-US" dirty="0"/>
        </a:p>
      </dgm:t>
    </dgm:pt>
    <dgm:pt modelId="{6963610E-97AD-4E87-AF44-09E3958B69F5}" type="parTrans" cxnId="{940C8845-F6C0-4B87-8337-7F493349AF4F}">
      <dgm:prSet/>
      <dgm:spPr/>
      <dgm:t>
        <a:bodyPr/>
        <a:lstStyle/>
        <a:p>
          <a:endParaRPr lang="en-US"/>
        </a:p>
      </dgm:t>
    </dgm:pt>
    <dgm:pt modelId="{6E29CD7F-CA1D-4443-85D2-7D1BB489AF95}" type="sibTrans" cxnId="{940C8845-F6C0-4B87-8337-7F493349AF4F}">
      <dgm:prSet/>
      <dgm:spPr/>
      <dgm:t>
        <a:bodyPr/>
        <a:lstStyle/>
        <a:p>
          <a:endParaRPr lang="en-US"/>
        </a:p>
      </dgm:t>
    </dgm:pt>
    <dgm:pt modelId="{9D236BE3-7B17-43F6-908B-CA90877E1A62}">
      <dgm:prSet/>
      <dgm:spPr/>
      <dgm:t>
        <a:bodyPr/>
        <a:lstStyle/>
        <a:p>
          <a:r>
            <a:rPr lang="nl-NL" u="sng" dirty="0"/>
            <a:t>Let op: </a:t>
          </a:r>
          <a:r>
            <a:rPr lang="nl-NL" dirty="0"/>
            <a:t>de zaalleiding dient, net als de spelers, het juiste schoeisel aan te hebben in de zalen. Ook voor hen geldt dat schoenen die beschadigingen of strepen op de speelvloer kunnen achterlaten verboden zijn, zorg voor zaalschoenen.</a:t>
          </a:r>
          <a:endParaRPr lang="en-US" dirty="0"/>
        </a:p>
      </dgm:t>
    </dgm:pt>
    <dgm:pt modelId="{F770055A-7DBA-4341-A232-4BB2656800ED}" type="parTrans" cxnId="{E9C938F3-BF14-4741-8CD9-7266C03AA13D}">
      <dgm:prSet/>
      <dgm:spPr/>
      <dgm:t>
        <a:bodyPr/>
        <a:lstStyle/>
        <a:p>
          <a:endParaRPr lang="en-US"/>
        </a:p>
      </dgm:t>
    </dgm:pt>
    <dgm:pt modelId="{747F0EE6-E46D-4831-A0C2-FEA69A47011A}" type="sibTrans" cxnId="{E9C938F3-BF14-4741-8CD9-7266C03AA13D}">
      <dgm:prSet/>
      <dgm:spPr/>
      <dgm:t>
        <a:bodyPr/>
        <a:lstStyle/>
        <a:p>
          <a:endParaRPr lang="en-US"/>
        </a:p>
      </dgm:t>
    </dgm:pt>
    <dgm:pt modelId="{6DF9BFC7-4AB7-492A-B571-7AABEC79CCAD}" type="pres">
      <dgm:prSet presAssocID="{E7F1A514-D7FA-4568-8102-D02AFEA9EE87}" presName="diagram" presStyleCnt="0">
        <dgm:presLayoutVars>
          <dgm:dir/>
          <dgm:resizeHandles val="exact"/>
        </dgm:presLayoutVars>
      </dgm:prSet>
      <dgm:spPr/>
    </dgm:pt>
    <dgm:pt modelId="{C8548151-EC95-4733-9162-2E963DB44CAE}" type="pres">
      <dgm:prSet presAssocID="{A1B6A989-1758-405B-96B4-243A019E5C03}" presName="node" presStyleLbl="node1" presStyleIdx="0" presStyleCnt="10">
        <dgm:presLayoutVars>
          <dgm:bulletEnabled val="1"/>
        </dgm:presLayoutVars>
      </dgm:prSet>
      <dgm:spPr/>
    </dgm:pt>
    <dgm:pt modelId="{B1832841-EB4E-448B-BE76-4FB8D39193ED}" type="pres">
      <dgm:prSet presAssocID="{FA753C54-C19E-4654-A608-33FC7F6DB022}" presName="sibTrans" presStyleCnt="0"/>
      <dgm:spPr/>
    </dgm:pt>
    <dgm:pt modelId="{DC910775-A1EE-4C20-B821-BE49BEA77E4B}" type="pres">
      <dgm:prSet presAssocID="{5DEA0B1D-717C-40A6-99E5-A298BED3E7F9}" presName="node" presStyleLbl="node1" presStyleIdx="1" presStyleCnt="10">
        <dgm:presLayoutVars>
          <dgm:bulletEnabled val="1"/>
        </dgm:presLayoutVars>
      </dgm:prSet>
      <dgm:spPr/>
    </dgm:pt>
    <dgm:pt modelId="{395D4C23-A6F6-4CBB-8E3F-50A5F6423A54}" type="pres">
      <dgm:prSet presAssocID="{0CEC9DAC-DC33-4DFD-8B16-EA6A6EB2B3A1}" presName="sibTrans" presStyleCnt="0"/>
      <dgm:spPr/>
    </dgm:pt>
    <dgm:pt modelId="{31008C94-CFB8-4CD8-BE73-DDD4BE75AB4A}" type="pres">
      <dgm:prSet presAssocID="{276B375B-F196-4077-9295-C8E307C12A2E}" presName="node" presStyleLbl="node1" presStyleIdx="2" presStyleCnt="10">
        <dgm:presLayoutVars>
          <dgm:bulletEnabled val="1"/>
        </dgm:presLayoutVars>
      </dgm:prSet>
      <dgm:spPr/>
    </dgm:pt>
    <dgm:pt modelId="{74346CFB-7BA8-4D59-8114-544B30F49C7D}" type="pres">
      <dgm:prSet presAssocID="{8A863E70-2FAE-40E1-99A3-07FC72221432}" presName="sibTrans" presStyleCnt="0"/>
      <dgm:spPr/>
    </dgm:pt>
    <dgm:pt modelId="{F936E18E-47DA-493D-AD50-054E5C74F23C}" type="pres">
      <dgm:prSet presAssocID="{A4F9899D-0065-41B5-B0F1-894A2803897B}" presName="node" presStyleLbl="node1" presStyleIdx="3" presStyleCnt="10">
        <dgm:presLayoutVars>
          <dgm:bulletEnabled val="1"/>
        </dgm:presLayoutVars>
      </dgm:prSet>
      <dgm:spPr/>
    </dgm:pt>
    <dgm:pt modelId="{55481B14-52E3-4697-9B0D-C4CB0D54B7BE}" type="pres">
      <dgm:prSet presAssocID="{F782DB2F-6FD6-45A0-B250-19FCD078D425}" presName="sibTrans" presStyleCnt="0"/>
      <dgm:spPr/>
    </dgm:pt>
    <dgm:pt modelId="{E6637E87-C46E-4BDA-8D4C-92427671AF26}" type="pres">
      <dgm:prSet presAssocID="{CE7D79F3-15DA-4E4B-88DF-EACC79F34477}" presName="node" presStyleLbl="node1" presStyleIdx="4" presStyleCnt="10">
        <dgm:presLayoutVars>
          <dgm:bulletEnabled val="1"/>
        </dgm:presLayoutVars>
      </dgm:prSet>
      <dgm:spPr/>
    </dgm:pt>
    <dgm:pt modelId="{AD2B8645-78CE-45E6-B8C5-C72E67AEE781}" type="pres">
      <dgm:prSet presAssocID="{9BCE2DAC-FDD9-4E74-85C1-534FF80FC160}" presName="sibTrans" presStyleCnt="0"/>
      <dgm:spPr/>
    </dgm:pt>
    <dgm:pt modelId="{13375966-6D84-453C-BFD6-B9B2492FC027}" type="pres">
      <dgm:prSet presAssocID="{56560C68-2EE5-4F22-8400-9546B620BBAC}" presName="node" presStyleLbl="node1" presStyleIdx="5" presStyleCnt="10">
        <dgm:presLayoutVars>
          <dgm:bulletEnabled val="1"/>
        </dgm:presLayoutVars>
      </dgm:prSet>
      <dgm:spPr/>
    </dgm:pt>
    <dgm:pt modelId="{07BE3818-5E33-49A3-AB95-691840B817F0}" type="pres">
      <dgm:prSet presAssocID="{7213D5B3-FA8C-4C70-ABF8-D38A8CB1141D}" presName="sibTrans" presStyleCnt="0"/>
      <dgm:spPr/>
    </dgm:pt>
    <dgm:pt modelId="{F46C72DB-6EFE-4181-87DE-E889A2F0DF1E}" type="pres">
      <dgm:prSet presAssocID="{4E5745D8-33DE-44EC-A829-94C4438B6B42}" presName="node" presStyleLbl="node1" presStyleIdx="6" presStyleCnt="10">
        <dgm:presLayoutVars>
          <dgm:bulletEnabled val="1"/>
        </dgm:presLayoutVars>
      </dgm:prSet>
      <dgm:spPr/>
    </dgm:pt>
    <dgm:pt modelId="{57C9E0DB-379C-42E6-B70A-50FB6BAE9090}" type="pres">
      <dgm:prSet presAssocID="{A5D2FB0F-3E9F-4F09-9B09-2FE05C81DBAD}" presName="sibTrans" presStyleCnt="0"/>
      <dgm:spPr/>
    </dgm:pt>
    <dgm:pt modelId="{AFA36525-35F3-4FB0-8B9C-C8AF5B0A0E9E}" type="pres">
      <dgm:prSet presAssocID="{5FD99177-D777-4681-9118-4498CDCBBD9B}" presName="node" presStyleLbl="node1" presStyleIdx="7" presStyleCnt="10">
        <dgm:presLayoutVars>
          <dgm:bulletEnabled val="1"/>
        </dgm:presLayoutVars>
      </dgm:prSet>
      <dgm:spPr/>
    </dgm:pt>
    <dgm:pt modelId="{EF508C3D-D391-4838-9089-D50996C1EFE2}" type="pres">
      <dgm:prSet presAssocID="{5943FD3F-A87A-407E-B244-952FF929B5BB}" presName="sibTrans" presStyleCnt="0"/>
      <dgm:spPr/>
    </dgm:pt>
    <dgm:pt modelId="{CD37F457-26FA-42D4-8918-56D8052BBC54}" type="pres">
      <dgm:prSet presAssocID="{CA99B5C6-107D-43AF-9128-14FFE770A764}" presName="node" presStyleLbl="node1" presStyleIdx="8" presStyleCnt="10">
        <dgm:presLayoutVars>
          <dgm:bulletEnabled val="1"/>
        </dgm:presLayoutVars>
      </dgm:prSet>
      <dgm:spPr/>
    </dgm:pt>
    <dgm:pt modelId="{C0CFB7E2-D172-473A-9435-0361438237B9}" type="pres">
      <dgm:prSet presAssocID="{6E29CD7F-CA1D-4443-85D2-7D1BB489AF95}" presName="sibTrans" presStyleCnt="0"/>
      <dgm:spPr/>
    </dgm:pt>
    <dgm:pt modelId="{EC697143-4651-424F-A1E9-E941DD41CAF2}" type="pres">
      <dgm:prSet presAssocID="{9D236BE3-7B17-43F6-908B-CA90877E1A62}" presName="node" presStyleLbl="node1" presStyleIdx="9" presStyleCnt="10">
        <dgm:presLayoutVars>
          <dgm:bulletEnabled val="1"/>
        </dgm:presLayoutVars>
      </dgm:prSet>
      <dgm:spPr/>
    </dgm:pt>
  </dgm:ptLst>
  <dgm:cxnLst>
    <dgm:cxn modelId="{180ED108-4EF1-4C7A-82F3-A7FF7403ABD3}" srcId="{E7F1A514-D7FA-4568-8102-D02AFEA9EE87}" destId="{CE7D79F3-15DA-4E4B-88DF-EACC79F34477}" srcOrd="4" destOrd="0" parTransId="{DFB05032-6F35-4669-83F0-938017C78657}" sibTransId="{9BCE2DAC-FDD9-4E74-85C1-534FF80FC160}"/>
    <dgm:cxn modelId="{0C40DC10-A297-460B-BE43-B7BEA0B52358}" srcId="{E7F1A514-D7FA-4568-8102-D02AFEA9EE87}" destId="{5FD99177-D777-4681-9118-4498CDCBBD9B}" srcOrd="7" destOrd="0" parTransId="{86E36D4A-6010-4703-AA12-C98DA26B5F1F}" sibTransId="{5943FD3F-A87A-407E-B244-952FF929B5BB}"/>
    <dgm:cxn modelId="{4670501F-1D04-4117-B48C-EE8D239ED6C5}" srcId="{E7F1A514-D7FA-4568-8102-D02AFEA9EE87}" destId="{A4F9899D-0065-41B5-B0F1-894A2803897B}" srcOrd="3" destOrd="0" parTransId="{E5E95271-D03D-4F91-B518-C1B25D8E1EAD}" sibTransId="{F782DB2F-6FD6-45A0-B250-19FCD078D425}"/>
    <dgm:cxn modelId="{E1C35B26-406C-4EC3-813B-A0AFFC09A1C5}" srcId="{E7F1A514-D7FA-4568-8102-D02AFEA9EE87}" destId="{5DEA0B1D-717C-40A6-99E5-A298BED3E7F9}" srcOrd="1" destOrd="0" parTransId="{036D0188-6421-464C-9400-11EFA6D273B5}" sibTransId="{0CEC9DAC-DC33-4DFD-8B16-EA6A6EB2B3A1}"/>
    <dgm:cxn modelId="{E6A1B55D-1C4C-42EE-ADAF-AB517F0C3A87}" type="presOf" srcId="{CA99B5C6-107D-43AF-9128-14FFE770A764}" destId="{CD37F457-26FA-42D4-8918-56D8052BBC54}" srcOrd="0" destOrd="0" presId="urn:microsoft.com/office/officeart/2005/8/layout/default"/>
    <dgm:cxn modelId="{940C8845-F6C0-4B87-8337-7F493349AF4F}" srcId="{E7F1A514-D7FA-4568-8102-D02AFEA9EE87}" destId="{CA99B5C6-107D-43AF-9128-14FFE770A764}" srcOrd="8" destOrd="0" parTransId="{6963610E-97AD-4E87-AF44-09E3958B69F5}" sibTransId="{6E29CD7F-CA1D-4443-85D2-7D1BB489AF95}"/>
    <dgm:cxn modelId="{86A9DC50-B521-48F0-9C85-998B1DB1175E}" srcId="{E7F1A514-D7FA-4568-8102-D02AFEA9EE87}" destId="{56560C68-2EE5-4F22-8400-9546B620BBAC}" srcOrd="5" destOrd="0" parTransId="{A366E653-7B20-4EE4-8744-FE561EBBC7EE}" sibTransId="{7213D5B3-FA8C-4C70-ABF8-D38A8CB1141D}"/>
    <dgm:cxn modelId="{32EC6655-C5AF-4896-8118-EDB6E40B8A78}" srcId="{E7F1A514-D7FA-4568-8102-D02AFEA9EE87}" destId="{276B375B-F196-4077-9295-C8E307C12A2E}" srcOrd="2" destOrd="0" parTransId="{ED77FD39-B17F-47E6-BC02-72FAF4DBACD6}" sibTransId="{8A863E70-2FAE-40E1-99A3-07FC72221432}"/>
    <dgm:cxn modelId="{91711A56-79F1-4BD6-A24F-912E620B113E}" type="presOf" srcId="{CE7D79F3-15DA-4E4B-88DF-EACC79F34477}" destId="{E6637E87-C46E-4BDA-8D4C-92427671AF26}" srcOrd="0" destOrd="0" presId="urn:microsoft.com/office/officeart/2005/8/layout/default"/>
    <dgm:cxn modelId="{E96FB181-3F8D-45BB-B7DE-BA61C1C74A51}" type="presOf" srcId="{E7F1A514-D7FA-4568-8102-D02AFEA9EE87}" destId="{6DF9BFC7-4AB7-492A-B571-7AABEC79CCAD}" srcOrd="0" destOrd="0" presId="urn:microsoft.com/office/officeart/2005/8/layout/default"/>
    <dgm:cxn modelId="{277DAB94-356B-473F-B71E-A0A36F05F0B8}" srcId="{E7F1A514-D7FA-4568-8102-D02AFEA9EE87}" destId="{4E5745D8-33DE-44EC-A829-94C4438B6B42}" srcOrd="6" destOrd="0" parTransId="{537F47C1-5AAD-431D-90EE-C9CEEDA0F045}" sibTransId="{A5D2FB0F-3E9F-4F09-9B09-2FE05C81DBAD}"/>
    <dgm:cxn modelId="{0863C1AB-BD29-4099-927D-7AB86964024A}" type="presOf" srcId="{5FD99177-D777-4681-9118-4498CDCBBD9B}" destId="{AFA36525-35F3-4FB0-8B9C-C8AF5B0A0E9E}" srcOrd="0" destOrd="0" presId="urn:microsoft.com/office/officeart/2005/8/layout/default"/>
    <dgm:cxn modelId="{57C2BFBD-48D1-40C8-932E-AA250BAD13D2}" type="presOf" srcId="{56560C68-2EE5-4F22-8400-9546B620BBAC}" destId="{13375966-6D84-453C-BFD6-B9B2492FC027}" srcOrd="0" destOrd="0" presId="urn:microsoft.com/office/officeart/2005/8/layout/default"/>
    <dgm:cxn modelId="{A51D8FCF-63C4-4F7D-A1BD-46CA42E6852B}" type="presOf" srcId="{A4F9899D-0065-41B5-B0F1-894A2803897B}" destId="{F936E18E-47DA-493D-AD50-054E5C74F23C}" srcOrd="0" destOrd="0" presId="urn:microsoft.com/office/officeart/2005/8/layout/default"/>
    <dgm:cxn modelId="{15E8A1CF-CC1C-4863-B107-6B6DAC755A1C}" type="presOf" srcId="{5DEA0B1D-717C-40A6-99E5-A298BED3E7F9}" destId="{DC910775-A1EE-4C20-B821-BE49BEA77E4B}" srcOrd="0" destOrd="0" presId="urn:microsoft.com/office/officeart/2005/8/layout/default"/>
    <dgm:cxn modelId="{88BABDD0-FAE7-4C72-8554-61367092D2B5}" type="presOf" srcId="{276B375B-F196-4077-9295-C8E307C12A2E}" destId="{31008C94-CFB8-4CD8-BE73-DDD4BE75AB4A}" srcOrd="0" destOrd="0" presId="urn:microsoft.com/office/officeart/2005/8/layout/default"/>
    <dgm:cxn modelId="{C2B4FDD4-F81A-4ECA-8FF8-85B5ACFB8D02}" type="presOf" srcId="{4E5745D8-33DE-44EC-A829-94C4438B6B42}" destId="{F46C72DB-6EFE-4181-87DE-E889A2F0DF1E}" srcOrd="0" destOrd="0" presId="urn:microsoft.com/office/officeart/2005/8/layout/default"/>
    <dgm:cxn modelId="{8A70DCE1-90E1-4292-9477-F615CF468BD7}" srcId="{E7F1A514-D7FA-4568-8102-D02AFEA9EE87}" destId="{A1B6A989-1758-405B-96B4-243A019E5C03}" srcOrd="0" destOrd="0" parTransId="{A6729CEC-F576-4061-8413-BA147AF6899C}" sibTransId="{FA753C54-C19E-4654-A608-33FC7F6DB022}"/>
    <dgm:cxn modelId="{E9C938F3-BF14-4741-8CD9-7266C03AA13D}" srcId="{E7F1A514-D7FA-4568-8102-D02AFEA9EE87}" destId="{9D236BE3-7B17-43F6-908B-CA90877E1A62}" srcOrd="9" destOrd="0" parTransId="{F770055A-7DBA-4341-A232-4BB2656800ED}" sibTransId="{747F0EE6-E46D-4831-A0C2-FEA69A47011A}"/>
    <dgm:cxn modelId="{17FDC5F3-8E36-4290-AFFA-FEA53B48B129}" type="presOf" srcId="{A1B6A989-1758-405B-96B4-243A019E5C03}" destId="{C8548151-EC95-4733-9162-2E963DB44CAE}" srcOrd="0" destOrd="0" presId="urn:microsoft.com/office/officeart/2005/8/layout/default"/>
    <dgm:cxn modelId="{283F26FC-3155-4E3D-8BBA-42E5E9D75C81}" type="presOf" srcId="{9D236BE3-7B17-43F6-908B-CA90877E1A62}" destId="{EC697143-4651-424F-A1E9-E941DD41CAF2}" srcOrd="0" destOrd="0" presId="urn:microsoft.com/office/officeart/2005/8/layout/default"/>
    <dgm:cxn modelId="{79DE0972-FA38-4D4A-AA3E-DFA42D398DA0}" type="presParOf" srcId="{6DF9BFC7-4AB7-492A-B571-7AABEC79CCAD}" destId="{C8548151-EC95-4733-9162-2E963DB44CAE}" srcOrd="0" destOrd="0" presId="urn:microsoft.com/office/officeart/2005/8/layout/default"/>
    <dgm:cxn modelId="{04A76BEA-B7D4-4320-AD44-7C8FA2C22832}" type="presParOf" srcId="{6DF9BFC7-4AB7-492A-B571-7AABEC79CCAD}" destId="{B1832841-EB4E-448B-BE76-4FB8D39193ED}" srcOrd="1" destOrd="0" presId="urn:microsoft.com/office/officeart/2005/8/layout/default"/>
    <dgm:cxn modelId="{441D4C13-8A97-4512-93D8-9A6D3A0D5E81}" type="presParOf" srcId="{6DF9BFC7-4AB7-492A-B571-7AABEC79CCAD}" destId="{DC910775-A1EE-4C20-B821-BE49BEA77E4B}" srcOrd="2" destOrd="0" presId="urn:microsoft.com/office/officeart/2005/8/layout/default"/>
    <dgm:cxn modelId="{DAF2399E-E14F-4E0D-9644-32AA357C8FB0}" type="presParOf" srcId="{6DF9BFC7-4AB7-492A-B571-7AABEC79CCAD}" destId="{395D4C23-A6F6-4CBB-8E3F-50A5F6423A54}" srcOrd="3" destOrd="0" presId="urn:microsoft.com/office/officeart/2005/8/layout/default"/>
    <dgm:cxn modelId="{903CC0A3-2613-4DD0-9099-0471D2F3826E}" type="presParOf" srcId="{6DF9BFC7-4AB7-492A-B571-7AABEC79CCAD}" destId="{31008C94-CFB8-4CD8-BE73-DDD4BE75AB4A}" srcOrd="4" destOrd="0" presId="urn:microsoft.com/office/officeart/2005/8/layout/default"/>
    <dgm:cxn modelId="{108515A2-BB80-42F3-9F17-45DB943FEB37}" type="presParOf" srcId="{6DF9BFC7-4AB7-492A-B571-7AABEC79CCAD}" destId="{74346CFB-7BA8-4D59-8114-544B30F49C7D}" srcOrd="5" destOrd="0" presId="urn:microsoft.com/office/officeart/2005/8/layout/default"/>
    <dgm:cxn modelId="{679C1845-20E7-410D-93B7-87D17AD185B1}" type="presParOf" srcId="{6DF9BFC7-4AB7-492A-B571-7AABEC79CCAD}" destId="{F936E18E-47DA-493D-AD50-054E5C74F23C}" srcOrd="6" destOrd="0" presId="urn:microsoft.com/office/officeart/2005/8/layout/default"/>
    <dgm:cxn modelId="{30268E88-9A38-426C-A617-986FB1EA4FFB}" type="presParOf" srcId="{6DF9BFC7-4AB7-492A-B571-7AABEC79CCAD}" destId="{55481B14-52E3-4697-9B0D-C4CB0D54B7BE}" srcOrd="7" destOrd="0" presId="urn:microsoft.com/office/officeart/2005/8/layout/default"/>
    <dgm:cxn modelId="{86E588B0-ED81-46D9-8762-13A962AE2DC2}" type="presParOf" srcId="{6DF9BFC7-4AB7-492A-B571-7AABEC79CCAD}" destId="{E6637E87-C46E-4BDA-8D4C-92427671AF26}" srcOrd="8" destOrd="0" presId="urn:microsoft.com/office/officeart/2005/8/layout/default"/>
    <dgm:cxn modelId="{FEC1F8D5-D135-45D0-8C7A-E69368BCBB77}" type="presParOf" srcId="{6DF9BFC7-4AB7-492A-B571-7AABEC79CCAD}" destId="{AD2B8645-78CE-45E6-B8C5-C72E67AEE781}" srcOrd="9" destOrd="0" presId="urn:microsoft.com/office/officeart/2005/8/layout/default"/>
    <dgm:cxn modelId="{42326B24-84F7-4603-BA16-B45F19D319B2}" type="presParOf" srcId="{6DF9BFC7-4AB7-492A-B571-7AABEC79CCAD}" destId="{13375966-6D84-453C-BFD6-B9B2492FC027}" srcOrd="10" destOrd="0" presId="urn:microsoft.com/office/officeart/2005/8/layout/default"/>
    <dgm:cxn modelId="{C47C79DF-2018-4E6E-86CA-861618644EED}" type="presParOf" srcId="{6DF9BFC7-4AB7-492A-B571-7AABEC79CCAD}" destId="{07BE3818-5E33-49A3-AB95-691840B817F0}" srcOrd="11" destOrd="0" presId="urn:microsoft.com/office/officeart/2005/8/layout/default"/>
    <dgm:cxn modelId="{6B14BF21-D1C3-4E0E-952E-5EE4D3AA1C16}" type="presParOf" srcId="{6DF9BFC7-4AB7-492A-B571-7AABEC79CCAD}" destId="{F46C72DB-6EFE-4181-87DE-E889A2F0DF1E}" srcOrd="12" destOrd="0" presId="urn:microsoft.com/office/officeart/2005/8/layout/default"/>
    <dgm:cxn modelId="{2A11F387-D05C-4BF5-965E-869DF57F6194}" type="presParOf" srcId="{6DF9BFC7-4AB7-492A-B571-7AABEC79CCAD}" destId="{57C9E0DB-379C-42E6-B70A-50FB6BAE9090}" srcOrd="13" destOrd="0" presId="urn:microsoft.com/office/officeart/2005/8/layout/default"/>
    <dgm:cxn modelId="{EEC49CEC-C374-47E2-A2F6-353096D78B9D}" type="presParOf" srcId="{6DF9BFC7-4AB7-492A-B571-7AABEC79CCAD}" destId="{AFA36525-35F3-4FB0-8B9C-C8AF5B0A0E9E}" srcOrd="14" destOrd="0" presId="urn:microsoft.com/office/officeart/2005/8/layout/default"/>
    <dgm:cxn modelId="{BECF9C06-DC01-4759-8EEA-1A9C80EEEE1C}" type="presParOf" srcId="{6DF9BFC7-4AB7-492A-B571-7AABEC79CCAD}" destId="{EF508C3D-D391-4838-9089-D50996C1EFE2}" srcOrd="15" destOrd="0" presId="urn:microsoft.com/office/officeart/2005/8/layout/default"/>
    <dgm:cxn modelId="{046C6617-874D-44F9-BBE4-C7F0299FC3DE}" type="presParOf" srcId="{6DF9BFC7-4AB7-492A-B571-7AABEC79CCAD}" destId="{CD37F457-26FA-42D4-8918-56D8052BBC54}" srcOrd="16" destOrd="0" presId="urn:microsoft.com/office/officeart/2005/8/layout/default"/>
    <dgm:cxn modelId="{52AD89B5-1908-48BB-ACE7-1C3E2BB93A98}" type="presParOf" srcId="{6DF9BFC7-4AB7-492A-B571-7AABEC79CCAD}" destId="{C0CFB7E2-D172-473A-9435-0361438237B9}" srcOrd="17" destOrd="0" presId="urn:microsoft.com/office/officeart/2005/8/layout/default"/>
    <dgm:cxn modelId="{C3BBE8B8-E4F4-4229-B9CB-DC3D385147C2}" type="presParOf" srcId="{6DF9BFC7-4AB7-492A-B571-7AABEC79CCAD}" destId="{EC697143-4651-424F-A1E9-E941DD41CAF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BD892E-B640-435D-BC46-C0977B5A914D}"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D1896F8F-E2B1-4780-A796-0E8924D53D1D}">
      <dgm:prSet/>
      <dgm:spPr/>
      <dgm:t>
        <a:bodyPr/>
        <a:lstStyle/>
        <a:p>
          <a:r>
            <a:rPr lang="nl-NL" dirty="0"/>
            <a:t>De zaalleiding zorgt bij aanvang en aan het einde van het hockeyprogramma dat de balken resp. neergelegd en </a:t>
          </a:r>
          <a:r>
            <a:rPr lang="nl-NL" u="sng" dirty="0"/>
            <a:t>opgeruimd</a:t>
          </a:r>
          <a:r>
            <a:rPr lang="nl-NL" dirty="0"/>
            <a:t> worden.</a:t>
          </a:r>
          <a:endParaRPr lang="en-US" dirty="0"/>
        </a:p>
      </dgm:t>
    </dgm:pt>
    <dgm:pt modelId="{4A88C18B-D59C-4633-A534-E1F03B428A86}" type="parTrans" cxnId="{2DB55FF8-9E04-4C0E-B696-9F4F20EF11A9}">
      <dgm:prSet/>
      <dgm:spPr/>
      <dgm:t>
        <a:bodyPr/>
        <a:lstStyle/>
        <a:p>
          <a:endParaRPr lang="en-US"/>
        </a:p>
      </dgm:t>
    </dgm:pt>
    <dgm:pt modelId="{2A5C9BBD-2724-4C8D-9DFE-AFDAB008D80C}" type="sibTrans" cxnId="{2DB55FF8-9E04-4C0E-B696-9F4F20EF11A9}">
      <dgm:prSet/>
      <dgm:spPr/>
      <dgm:t>
        <a:bodyPr/>
        <a:lstStyle/>
        <a:p>
          <a:endParaRPr lang="en-US"/>
        </a:p>
      </dgm:t>
    </dgm:pt>
    <dgm:pt modelId="{AACC1D76-BEF2-439A-BA68-AADF94D3CB31}">
      <dgm:prSet/>
      <dgm:spPr/>
      <dgm:t>
        <a:bodyPr/>
        <a:lstStyle/>
        <a:p>
          <a:r>
            <a:rPr lang="nl-NL" i="1" dirty="0"/>
            <a:t>Let op dat een hal pas vlak (meestal pas 15 á 20 minuten) voor de eerste wedstrijd opent!</a:t>
          </a:r>
          <a:br>
            <a:rPr lang="nl-NL" i="1" dirty="0"/>
          </a:br>
          <a:endParaRPr lang="en-US" dirty="0"/>
        </a:p>
      </dgm:t>
    </dgm:pt>
    <dgm:pt modelId="{9CC916BF-5FFC-4F72-A9CB-04BE8D9BD345}" type="parTrans" cxnId="{DF2F9A25-C65C-44FC-8FDF-71C992A2F1E1}">
      <dgm:prSet/>
      <dgm:spPr/>
      <dgm:t>
        <a:bodyPr/>
        <a:lstStyle/>
        <a:p>
          <a:endParaRPr lang="en-US"/>
        </a:p>
      </dgm:t>
    </dgm:pt>
    <dgm:pt modelId="{E29A976D-7983-4885-A50D-2C1D2AA634CB}" type="sibTrans" cxnId="{DF2F9A25-C65C-44FC-8FDF-71C992A2F1E1}">
      <dgm:prSet/>
      <dgm:spPr/>
      <dgm:t>
        <a:bodyPr/>
        <a:lstStyle/>
        <a:p>
          <a:endParaRPr lang="en-US"/>
        </a:p>
      </dgm:t>
    </dgm:pt>
    <dgm:pt modelId="{040C868F-07B5-45DC-8950-6D7AE3A4A456}">
      <dgm:prSet/>
      <dgm:spPr/>
      <dgm:t>
        <a:bodyPr/>
        <a:lstStyle/>
        <a:p>
          <a:r>
            <a:rPr lang="nl-NL" dirty="0"/>
            <a:t>De spelers </a:t>
          </a:r>
          <a:r>
            <a:rPr lang="nl-NL" u="sng" dirty="0"/>
            <a:t>van beide teams</a:t>
          </a:r>
          <a:r>
            <a:rPr lang="nl-NL" dirty="0"/>
            <a:t> zijn </a:t>
          </a:r>
          <a:r>
            <a:rPr lang="nl-NL" b="1" dirty="0"/>
            <a:t>verplicht</a:t>
          </a:r>
          <a:r>
            <a:rPr lang="nl-NL" dirty="0"/>
            <a:t> hierbij hun medewerking te verlenen.</a:t>
          </a:r>
          <a:endParaRPr lang="en-US" dirty="0"/>
        </a:p>
      </dgm:t>
    </dgm:pt>
    <dgm:pt modelId="{F596AFDA-E9C2-41CD-904C-4426833F22A9}" type="parTrans" cxnId="{30F3B57C-C1CB-4593-8CDE-A263E235D7FC}">
      <dgm:prSet/>
      <dgm:spPr/>
      <dgm:t>
        <a:bodyPr/>
        <a:lstStyle/>
        <a:p>
          <a:endParaRPr lang="en-US"/>
        </a:p>
      </dgm:t>
    </dgm:pt>
    <dgm:pt modelId="{EFBF3D62-73B0-4C4E-B7F0-06509D9EEF34}" type="sibTrans" cxnId="{30F3B57C-C1CB-4593-8CDE-A263E235D7FC}">
      <dgm:prSet/>
      <dgm:spPr/>
      <dgm:t>
        <a:bodyPr/>
        <a:lstStyle/>
        <a:p>
          <a:endParaRPr lang="en-US"/>
        </a:p>
      </dgm:t>
    </dgm:pt>
    <dgm:pt modelId="{E957BC5C-1551-4B2E-BE0D-C511F43312E2}" type="pres">
      <dgm:prSet presAssocID="{66BD892E-B640-435D-BC46-C0977B5A914D}" presName="Name0" presStyleCnt="0">
        <dgm:presLayoutVars>
          <dgm:dir/>
          <dgm:animLvl val="lvl"/>
          <dgm:resizeHandles val="exact"/>
        </dgm:presLayoutVars>
      </dgm:prSet>
      <dgm:spPr/>
    </dgm:pt>
    <dgm:pt modelId="{A4EB1F3C-9A76-4C5A-AF48-81817034E588}" type="pres">
      <dgm:prSet presAssocID="{040C868F-07B5-45DC-8950-6D7AE3A4A456}" presName="boxAndChildren" presStyleCnt="0"/>
      <dgm:spPr/>
    </dgm:pt>
    <dgm:pt modelId="{250C688E-C808-422B-9A04-5F970978233E}" type="pres">
      <dgm:prSet presAssocID="{040C868F-07B5-45DC-8950-6D7AE3A4A456}" presName="parentTextBox" presStyleLbl="node1" presStyleIdx="0" presStyleCnt="3"/>
      <dgm:spPr/>
    </dgm:pt>
    <dgm:pt modelId="{794A61D1-5DEA-4743-B2E8-6659EBCF4083}" type="pres">
      <dgm:prSet presAssocID="{E29A976D-7983-4885-A50D-2C1D2AA634CB}" presName="sp" presStyleCnt="0"/>
      <dgm:spPr/>
    </dgm:pt>
    <dgm:pt modelId="{10E9D5E3-8A48-4BB4-AA8F-589EA1D4FCF6}" type="pres">
      <dgm:prSet presAssocID="{AACC1D76-BEF2-439A-BA68-AADF94D3CB31}" presName="arrowAndChildren" presStyleCnt="0"/>
      <dgm:spPr/>
    </dgm:pt>
    <dgm:pt modelId="{E6D54CB1-3505-43A3-8421-7B2BE1FBACF4}" type="pres">
      <dgm:prSet presAssocID="{AACC1D76-BEF2-439A-BA68-AADF94D3CB31}" presName="parentTextArrow" presStyleLbl="node1" presStyleIdx="1" presStyleCnt="3"/>
      <dgm:spPr/>
    </dgm:pt>
    <dgm:pt modelId="{A6A91A80-69DA-4517-AB9F-AAC23E2EAB87}" type="pres">
      <dgm:prSet presAssocID="{2A5C9BBD-2724-4C8D-9DFE-AFDAB008D80C}" presName="sp" presStyleCnt="0"/>
      <dgm:spPr/>
    </dgm:pt>
    <dgm:pt modelId="{3593C4BB-D87D-422F-8FE8-4597D9D6BEEF}" type="pres">
      <dgm:prSet presAssocID="{D1896F8F-E2B1-4780-A796-0E8924D53D1D}" presName="arrowAndChildren" presStyleCnt="0"/>
      <dgm:spPr/>
    </dgm:pt>
    <dgm:pt modelId="{83225B90-C157-43FF-AB34-7ED718D22012}" type="pres">
      <dgm:prSet presAssocID="{D1896F8F-E2B1-4780-A796-0E8924D53D1D}" presName="parentTextArrow" presStyleLbl="node1" presStyleIdx="2" presStyleCnt="3"/>
      <dgm:spPr/>
    </dgm:pt>
  </dgm:ptLst>
  <dgm:cxnLst>
    <dgm:cxn modelId="{1A6B2313-54E6-4096-8605-08BF377311D3}" type="presOf" srcId="{66BD892E-B640-435D-BC46-C0977B5A914D}" destId="{E957BC5C-1551-4B2E-BE0D-C511F43312E2}" srcOrd="0" destOrd="0" presId="urn:microsoft.com/office/officeart/2005/8/layout/process4"/>
    <dgm:cxn modelId="{DF2F9A25-C65C-44FC-8FDF-71C992A2F1E1}" srcId="{66BD892E-B640-435D-BC46-C0977B5A914D}" destId="{AACC1D76-BEF2-439A-BA68-AADF94D3CB31}" srcOrd="1" destOrd="0" parTransId="{9CC916BF-5FFC-4F72-A9CB-04BE8D9BD345}" sibTransId="{E29A976D-7983-4885-A50D-2C1D2AA634CB}"/>
    <dgm:cxn modelId="{B1E6296A-62CE-4C23-8525-64E91C86A7C2}" type="presOf" srcId="{040C868F-07B5-45DC-8950-6D7AE3A4A456}" destId="{250C688E-C808-422B-9A04-5F970978233E}" srcOrd="0" destOrd="0" presId="urn:microsoft.com/office/officeart/2005/8/layout/process4"/>
    <dgm:cxn modelId="{04248057-C842-4BA9-AABE-5865DEF9AC04}" type="presOf" srcId="{AACC1D76-BEF2-439A-BA68-AADF94D3CB31}" destId="{E6D54CB1-3505-43A3-8421-7B2BE1FBACF4}" srcOrd="0" destOrd="0" presId="urn:microsoft.com/office/officeart/2005/8/layout/process4"/>
    <dgm:cxn modelId="{30F3B57C-C1CB-4593-8CDE-A263E235D7FC}" srcId="{66BD892E-B640-435D-BC46-C0977B5A914D}" destId="{040C868F-07B5-45DC-8950-6D7AE3A4A456}" srcOrd="2" destOrd="0" parTransId="{F596AFDA-E9C2-41CD-904C-4426833F22A9}" sibTransId="{EFBF3D62-73B0-4C4E-B7F0-06509D9EEF34}"/>
    <dgm:cxn modelId="{F09D1C9B-C32B-4828-9F4B-1EDFF5ED9B04}" type="presOf" srcId="{D1896F8F-E2B1-4780-A796-0E8924D53D1D}" destId="{83225B90-C157-43FF-AB34-7ED718D22012}" srcOrd="0" destOrd="0" presId="urn:microsoft.com/office/officeart/2005/8/layout/process4"/>
    <dgm:cxn modelId="{2DB55FF8-9E04-4C0E-B696-9F4F20EF11A9}" srcId="{66BD892E-B640-435D-BC46-C0977B5A914D}" destId="{D1896F8F-E2B1-4780-A796-0E8924D53D1D}" srcOrd="0" destOrd="0" parTransId="{4A88C18B-D59C-4633-A534-E1F03B428A86}" sibTransId="{2A5C9BBD-2724-4C8D-9DFE-AFDAB008D80C}"/>
    <dgm:cxn modelId="{A02DBFDB-2CF7-455D-98B3-10EAB8E48ADE}" type="presParOf" srcId="{E957BC5C-1551-4B2E-BE0D-C511F43312E2}" destId="{A4EB1F3C-9A76-4C5A-AF48-81817034E588}" srcOrd="0" destOrd="0" presId="urn:microsoft.com/office/officeart/2005/8/layout/process4"/>
    <dgm:cxn modelId="{D62D483A-0A51-4376-9FCB-516469BEF6E9}" type="presParOf" srcId="{A4EB1F3C-9A76-4C5A-AF48-81817034E588}" destId="{250C688E-C808-422B-9A04-5F970978233E}" srcOrd="0" destOrd="0" presId="urn:microsoft.com/office/officeart/2005/8/layout/process4"/>
    <dgm:cxn modelId="{AD9B8FAB-E574-4780-9C44-7159F1C481DE}" type="presParOf" srcId="{E957BC5C-1551-4B2E-BE0D-C511F43312E2}" destId="{794A61D1-5DEA-4743-B2E8-6659EBCF4083}" srcOrd="1" destOrd="0" presId="urn:microsoft.com/office/officeart/2005/8/layout/process4"/>
    <dgm:cxn modelId="{4360AE91-FFED-4441-BBCE-F31F8EF75DF4}" type="presParOf" srcId="{E957BC5C-1551-4B2E-BE0D-C511F43312E2}" destId="{10E9D5E3-8A48-4BB4-AA8F-589EA1D4FCF6}" srcOrd="2" destOrd="0" presId="urn:microsoft.com/office/officeart/2005/8/layout/process4"/>
    <dgm:cxn modelId="{198CABA5-9445-4406-8FDE-32067F7E5FB9}" type="presParOf" srcId="{10E9D5E3-8A48-4BB4-AA8F-589EA1D4FCF6}" destId="{E6D54CB1-3505-43A3-8421-7B2BE1FBACF4}" srcOrd="0" destOrd="0" presId="urn:microsoft.com/office/officeart/2005/8/layout/process4"/>
    <dgm:cxn modelId="{C2BE14A4-619D-4C5F-9E38-D50493C2B1A7}" type="presParOf" srcId="{E957BC5C-1551-4B2E-BE0D-C511F43312E2}" destId="{A6A91A80-69DA-4517-AB9F-AAC23E2EAB87}" srcOrd="3" destOrd="0" presId="urn:microsoft.com/office/officeart/2005/8/layout/process4"/>
    <dgm:cxn modelId="{9651EAA2-D66E-413B-B20A-EF3AA999C86D}" type="presParOf" srcId="{E957BC5C-1551-4B2E-BE0D-C511F43312E2}" destId="{3593C4BB-D87D-422F-8FE8-4597D9D6BEEF}" srcOrd="4" destOrd="0" presId="urn:microsoft.com/office/officeart/2005/8/layout/process4"/>
    <dgm:cxn modelId="{0A8D576B-088C-47E8-8805-DC9FA3934420}" type="presParOf" srcId="{3593C4BB-D87D-422F-8FE8-4597D9D6BEEF}" destId="{83225B90-C157-43FF-AB34-7ED718D2201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A322C5-5F50-4EF9-A362-178218609520}" type="doc">
      <dgm:prSet loTypeId="urn:microsoft.com/office/officeart/2016/7/layout/LinearBlockProcessNumbered" loCatId="process" qsTypeId="urn:microsoft.com/office/officeart/2005/8/quickstyle/simple1" qsCatId="simple" csTypeId="urn:microsoft.com/office/officeart/2005/8/colors/accent3_2" csCatId="accent3" phldr="1"/>
      <dgm:spPr/>
      <dgm:t>
        <a:bodyPr/>
        <a:lstStyle/>
        <a:p>
          <a:endParaRPr lang="en-US"/>
        </a:p>
      </dgm:t>
    </dgm:pt>
    <dgm:pt modelId="{E31E3E4B-29CA-4241-9B3C-CFE480AB9A82}">
      <dgm:prSet/>
      <dgm:spPr/>
      <dgm:t>
        <a:bodyPr/>
        <a:lstStyle/>
        <a:p>
          <a:r>
            <a:rPr lang="nl-NL"/>
            <a:t>Schoenen die </a:t>
          </a:r>
          <a:r>
            <a:rPr lang="nl-NL" b="1"/>
            <a:t>krassen of strepen</a:t>
          </a:r>
          <a:r>
            <a:rPr lang="nl-NL"/>
            <a:t> op de speelvloer kunnen veroorzaken zijn niet toegestaan; gebruik daarom zaalschoenen.</a:t>
          </a:r>
          <a:endParaRPr lang="en-US"/>
        </a:p>
      </dgm:t>
    </dgm:pt>
    <dgm:pt modelId="{8BC4AE45-E588-4876-82BB-6512A56DDCC0}" type="parTrans" cxnId="{D37F0E0B-917C-4170-8737-6B00CC9338C9}">
      <dgm:prSet/>
      <dgm:spPr/>
      <dgm:t>
        <a:bodyPr/>
        <a:lstStyle/>
        <a:p>
          <a:endParaRPr lang="en-US"/>
        </a:p>
      </dgm:t>
    </dgm:pt>
    <dgm:pt modelId="{F9F4BBE1-62EC-486B-A8F3-789DEA957239}" type="sibTrans" cxnId="{D37F0E0B-917C-4170-8737-6B00CC9338C9}">
      <dgm:prSet phldrT="01"/>
      <dgm:spPr/>
      <dgm:t>
        <a:bodyPr/>
        <a:lstStyle/>
        <a:p>
          <a:r>
            <a:rPr lang="en-US"/>
            <a:t>01</a:t>
          </a:r>
        </a:p>
      </dgm:t>
    </dgm:pt>
    <dgm:pt modelId="{449066DC-7B4D-4D81-B7DB-BDAD12858BAB}">
      <dgm:prSet/>
      <dgm:spPr/>
      <dgm:t>
        <a:bodyPr/>
        <a:lstStyle/>
        <a:p>
          <a:r>
            <a:rPr lang="nl-NL"/>
            <a:t>Het is </a:t>
          </a:r>
          <a:r>
            <a:rPr lang="nl-NL" b="1"/>
            <a:t>verplicht</a:t>
          </a:r>
          <a:r>
            <a:rPr lang="nl-NL"/>
            <a:t> om te spelen met een speciale </a:t>
          </a:r>
          <a:r>
            <a:rPr lang="nl-NL" b="1"/>
            <a:t>zaalhockeystick</a:t>
          </a:r>
          <a:r>
            <a:rPr lang="nl-NL"/>
            <a:t>.</a:t>
          </a:r>
          <a:endParaRPr lang="en-US"/>
        </a:p>
      </dgm:t>
    </dgm:pt>
    <dgm:pt modelId="{E88089AD-5B4C-4A6C-A353-048B18BEC270}" type="parTrans" cxnId="{90CD1FFF-012E-428D-AA9F-55CAD3EA8075}">
      <dgm:prSet/>
      <dgm:spPr/>
      <dgm:t>
        <a:bodyPr/>
        <a:lstStyle/>
        <a:p>
          <a:endParaRPr lang="en-US"/>
        </a:p>
      </dgm:t>
    </dgm:pt>
    <dgm:pt modelId="{36032D2D-1600-4019-A736-61E247D850FB}" type="sibTrans" cxnId="{90CD1FFF-012E-428D-AA9F-55CAD3EA8075}">
      <dgm:prSet phldrT="02"/>
      <dgm:spPr/>
      <dgm:t>
        <a:bodyPr/>
        <a:lstStyle/>
        <a:p>
          <a:r>
            <a:rPr lang="en-US"/>
            <a:t>02</a:t>
          </a:r>
        </a:p>
      </dgm:t>
    </dgm:pt>
    <dgm:pt modelId="{CC4E9777-01CF-476A-8C7B-964618FA4977}">
      <dgm:prSet/>
      <dgm:spPr/>
      <dgm:t>
        <a:bodyPr/>
        <a:lstStyle/>
        <a:p>
          <a:r>
            <a:rPr lang="nl-NL" b="1"/>
            <a:t>Keepersuitrusting</a:t>
          </a:r>
          <a:r>
            <a:rPr lang="nl-NL"/>
            <a:t> die de vloer kan beschadigen, zoals metalen gespen, is verboden. Het afplakken van metalen gespen is niet toegestaan.</a:t>
          </a:r>
          <a:endParaRPr lang="en-US"/>
        </a:p>
      </dgm:t>
    </dgm:pt>
    <dgm:pt modelId="{83CEB1CE-7445-4907-A006-EDC36894B1BE}" type="parTrans" cxnId="{02DACA58-0C5E-4A70-97B9-68EB64223906}">
      <dgm:prSet/>
      <dgm:spPr/>
      <dgm:t>
        <a:bodyPr/>
        <a:lstStyle/>
        <a:p>
          <a:endParaRPr lang="en-US"/>
        </a:p>
      </dgm:t>
    </dgm:pt>
    <dgm:pt modelId="{5A5518E6-3FD2-4B1A-9C0C-43FDB9ACC08E}" type="sibTrans" cxnId="{02DACA58-0C5E-4A70-97B9-68EB64223906}">
      <dgm:prSet phldrT="03"/>
      <dgm:spPr/>
      <dgm:t>
        <a:bodyPr/>
        <a:lstStyle/>
        <a:p>
          <a:r>
            <a:rPr lang="en-US"/>
            <a:t>03</a:t>
          </a:r>
        </a:p>
      </dgm:t>
    </dgm:pt>
    <dgm:pt modelId="{2A0C9E95-6AC5-4450-A2D3-3CF7170B4DFB}">
      <dgm:prSet/>
      <dgm:spPr/>
      <dgm:t>
        <a:bodyPr/>
        <a:lstStyle/>
        <a:p>
          <a:r>
            <a:rPr lang="nl-NL"/>
            <a:t>Natuurlijk zijn het bitje en de scheenbeschermers ook verplicht.</a:t>
          </a:r>
          <a:endParaRPr lang="en-US"/>
        </a:p>
      </dgm:t>
    </dgm:pt>
    <dgm:pt modelId="{45801561-CC38-4ADF-8AD4-82E4BB574017}" type="parTrans" cxnId="{B9ED4507-F760-4D76-8A94-A627176456B9}">
      <dgm:prSet/>
      <dgm:spPr/>
      <dgm:t>
        <a:bodyPr/>
        <a:lstStyle/>
        <a:p>
          <a:endParaRPr lang="en-US"/>
        </a:p>
      </dgm:t>
    </dgm:pt>
    <dgm:pt modelId="{16B96044-A62B-4375-81A9-FA4389FF323A}" type="sibTrans" cxnId="{B9ED4507-F760-4D76-8A94-A627176456B9}">
      <dgm:prSet phldrT="04"/>
      <dgm:spPr/>
      <dgm:t>
        <a:bodyPr/>
        <a:lstStyle/>
        <a:p>
          <a:r>
            <a:rPr lang="en-US"/>
            <a:t>04</a:t>
          </a:r>
        </a:p>
      </dgm:t>
    </dgm:pt>
    <dgm:pt modelId="{F1AD28C8-CC47-4641-BC2A-80F110E52942}">
      <dgm:prSet/>
      <dgm:spPr/>
      <dgm:t>
        <a:bodyPr/>
        <a:lstStyle/>
        <a:p>
          <a:r>
            <a:rPr lang="nl-NL"/>
            <a:t>Het advies is om een (volledig gesloten) zaalhandschoen te dragen.</a:t>
          </a:r>
          <a:endParaRPr lang="en-US"/>
        </a:p>
      </dgm:t>
    </dgm:pt>
    <dgm:pt modelId="{DE43CF8C-E9C4-47ED-9C85-A027BADB477B}" type="parTrans" cxnId="{78E70AF8-E363-4070-9CE4-4208EEDC95E6}">
      <dgm:prSet/>
      <dgm:spPr/>
      <dgm:t>
        <a:bodyPr/>
        <a:lstStyle/>
        <a:p>
          <a:endParaRPr lang="en-US"/>
        </a:p>
      </dgm:t>
    </dgm:pt>
    <dgm:pt modelId="{BDDE289D-6833-4B77-B16E-B2AD1ED85288}" type="sibTrans" cxnId="{78E70AF8-E363-4070-9CE4-4208EEDC95E6}">
      <dgm:prSet phldrT="05"/>
      <dgm:spPr/>
      <dgm:t>
        <a:bodyPr/>
        <a:lstStyle/>
        <a:p>
          <a:r>
            <a:rPr lang="en-US"/>
            <a:t>05</a:t>
          </a:r>
        </a:p>
      </dgm:t>
    </dgm:pt>
    <dgm:pt modelId="{AD8768F4-BFD8-43B0-A509-4FAB9200CCF6}" type="pres">
      <dgm:prSet presAssocID="{0CA322C5-5F50-4EF9-A362-178218609520}" presName="Name0" presStyleCnt="0">
        <dgm:presLayoutVars>
          <dgm:animLvl val="lvl"/>
          <dgm:resizeHandles val="exact"/>
        </dgm:presLayoutVars>
      </dgm:prSet>
      <dgm:spPr/>
    </dgm:pt>
    <dgm:pt modelId="{40E175EE-099C-437D-8BA7-533997709135}" type="pres">
      <dgm:prSet presAssocID="{E31E3E4B-29CA-4241-9B3C-CFE480AB9A82}" presName="compositeNode" presStyleCnt="0">
        <dgm:presLayoutVars>
          <dgm:bulletEnabled val="1"/>
        </dgm:presLayoutVars>
      </dgm:prSet>
      <dgm:spPr/>
    </dgm:pt>
    <dgm:pt modelId="{7995F8D2-CA97-481A-950B-EEC201AE160A}" type="pres">
      <dgm:prSet presAssocID="{E31E3E4B-29CA-4241-9B3C-CFE480AB9A82}" presName="bgRect" presStyleLbl="alignNode1" presStyleIdx="0" presStyleCnt="5"/>
      <dgm:spPr/>
    </dgm:pt>
    <dgm:pt modelId="{5F127933-0876-4242-91E1-9FC471D74C2B}" type="pres">
      <dgm:prSet presAssocID="{F9F4BBE1-62EC-486B-A8F3-789DEA957239}" presName="sibTransNodeRect" presStyleLbl="alignNode1" presStyleIdx="0" presStyleCnt="5">
        <dgm:presLayoutVars>
          <dgm:chMax val="0"/>
          <dgm:bulletEnabled val="1"/>
        </dgm:presLayoutVars>
      </dgm:prSet>
      <dgm:spPr/>
    </dgm:pt>
    <dgm:pt modelId="{9FD5CF11-4E93-45CA-AFE8-DE1E00AEFFA9}" type="pres">
      <dgm:prSet presAssocID="{E31E3E4B-29CA-4241-9B3C-CFE480AB9A82}" presName="nodeRect" presStyleLbl="alignNode1" presStyleIdx="0" presStyleCnt="5">
        <dgm:presLayoutVars>
          <dgm:bulletEnabled val="1"/>
        </dgm:presLayoutVars>
      </dgm:prSet>
      <dgm:spPr/>
    </dgm:pt>
    <dgm:pt modelId="{62C78A4D-549A-4F1D-9C48-320CC28F930B}" type="pres">
      <dgm:prSet presAssocID="{F9F4BBE1-62EC-486B-A8F3-789DEA957239}" presName="sibTrans" presStyleCnt="0"/>
      <dgm:spPr/>
    </dgm:pt>
    <dgm:pt modelId="{B18C712D-1BCA-4747-835B-1DA78F1D605E}" type="pres">
      <dgm:prSet presAssocID="{449066DC-7B4D-4D81-B7DB-BDAD12858BAB}" presName="compositeNode" presStyleCnt="0">
        <dgm:presLayoutVars>
          <dgm:bulletEnabled val="1"/>
        </dgm:presLayoutVars>
      </dgm:prSet>
      <dgm:spPr/>
    </dgm:pt>
    <dgm:pt modelId="{21007A1E-C179-4BBD-9707-A86C5CF754F7}" type="pres">
      <dgm:prSet presAssocID="{449066DC-7B4D-4D81-B7DB-BDAD12858BAB}" presName="bgRect" presStyleLbl="alignNode1" presStyleIdx="1" presStyleCnt="5"/>
      <dgm:spPr/>
    </dgm:pt>
    <dgm:pt modelId="{9D7D2F1B-9201-4F49-BF85-409E3986DA16}" type="pres">
      <dgm:prSet presAssocID="{36032D2D-1600-4019-A736-61E247D850FB}" presName="sibTransNodeRect" presStyleLbl="alignNode1" presStyleIdx="1" presStyleCnt="5">
        <dgm:presLayoutVars>
          <dgm:chMax val="0"/>
          <dgm:bulletEnabled val="1"/>
        </dgm:presLayoutVars>
      </dgm:prSet>
      <dgm:spPr/>
    </dgm:pt>
    <dgm:pt modelId="{A0CCD727-6268-430C-ADB6-FEE01E77079B}" type="pres">
      <dgm:prSet presAssocID="{449066DC-7B4D-4D81-B7DB-BDAD12858BAB}" presName="nodeRect" presStyleLbl="alignNode1" presStyleIdx="1" presStyleCnt="5">
        <dgm:presLayoutVars>
          <dgm:bulletEnabled val="1"/>
        </dgm:presLayoutVars>
      </dgm:prSet>
      <dgm:spPr/>
    </dgm:pt>
    <dgm:pt modelId="{4A4206F1-519B-4EF6-A378-F53582E9D3B1}" type="pres">
      <dgm:prSet presAssocID="{36032D2D-1600-4019-A736-61E247D850FB}" presName="sibTrans" presStyleCnt="0"/>
      <dgm:spPr/>
    </dgm:pt>
    <dgm:pt modelId="{8888256E-C728-4A2E-BC3F-58C0FEB481B2}" type="pres">
      <dgm:prSet presAssocID="{CC4E9777-01CF-476A-8C7B-964618FA4977}" presName="compositeNode" presStyleCnt="0">
        <dgm:presLayoutVars>
          <dgm:bulletEnabled val="1"/>
        </dgm:presLayoutVars>
      </dgm:prSet>
      <dgm:spPr/>
    </dgm:pt>
    <dgm:pt modelId="{46E5E042-B0C3-4264-9E65-B8E4DE7EE93F}" type="pres">
      <dgm:prSet presAssocID="{CC4E9777-01CF-476A-8C7B-964618FA4977}" presName="bgRect" presStyleLbl="alignNode1" presStyleIdx="2" presStyleCnt="5"/>
      <dgm:spPr/>
    </dgm:pt>
    <dgm:pt modelId="{1ABC9F89-BF6E-489A-9ACA-C361CF781872}" type="pres">
      <dgm:prSet presAssocID="{5A5518E6-3FD2-4B1A-9C0C-43FDB9ACC08E}" presName="sibTransNodeRect" presStyleLbl="alignNode1" presStyleIdx="2" presStyleCnt="5">
        <dgm:presLayoutVars>
          <dgm:chMax val="0"/>
          <dgm:bulletEnabled val="1"/>
        </dgm:presLayoutVars>
      </dgm:prSet>
      <dgm:spPr/>
    </dgm:pt>
    <dgm:pt modelId="{77AFC2BA-B316-486F-92EF-3071F8789A20}" type="pres">
      <dgm:prSet presAssocID="{CC4E9777-01CF-476A-8C7B-964618FA4977}" presName="nodeRect" presStyleLbl="alignNode1" presStyleIdx="2" presStyleCnt="5">
        <dgm:presLayoutVars>
          <dgm:bulletEnabled val="1"/>
        </dgm:presLayoutVars>
      </dgm:prSet>
      <dgm:spPr/>
    </dgm:pt>
    <dgm:pt modelId="{F8244895-E41E-4354-9863-C093D96BF872}" type="pres">
      <dgm:prSet presAssocID="{5A5518E6-3FD2-4B1A-9C0C-43FDB9ACC08E}" presName="sibTrans" presStyleCnt="0"/>
      <dgm:spPr/>
    </dgm:pt>
    <dgm:pt modelId="{5115B017-6A55-494E-B7D8-2A1B9E2FA68C}" type="pres">
      <dgm:prSet presAssocID="{2A0C9E95-6AC5-4450-A2D3-3CF7170B4DFB}" presName="compositeNode" presStyleCnt="0">
        <dgm:presLayoutVars>
          <dgm:bulletEnabled val="1"/>
        </dgm:presLayoutVars>
      </dgm:prSet>
      <dgm:spPr/>
    </dgm:pt>
    <dgm:pt modelId="{5402A35B-62B2-4B96-804B-627452F3CA88}" type="pres">
      <dgm:prSet presAssocID="{2A0C9E95-6AC5-4450-A2D3-3CF7170B4DFB}" presName="bgRect" presStyleLbl="alignNode1" presStyleIdx="3" presStyleCnt="5"/>
      <dgm:spPr/>
    </dgm:pt>
    <dgm:pt modelId="{973D0BD3-6AF9-41F6-B800-2BEEDA850364}" type="pres">
      <dgm:prSet presAssocID="{16B96044-A62B-4375-81A9-FA4389FF323A}" presName="sibTransNodeRect" presStyleLbl="alignNode1" presStyleIdx="3" presStyleCnt="5">
        <dgm:presLayoutVars>
          <dgm:chMax val="0"/>
          <dgm:bulletEnabled val="1"/>
        </dgm:presLayoutVars>
      </dgm:prSet>
      <dgm:spPr/>
    </dgm:pt>
    <dgm:pt modelId="{5C22EA51-84B6-48A1-BF11-9D707F35B1EF}" type="pres">
      <dgm:prSet presAssocID="{2A0C9E95-6AC5-4450-A2D3-3CF7170B4DFB}" presName="nodeRect" presStyleLbl="alignNode1" presStyleIdx="3" presStyleCnt="5">
        <dgm:presLayoutVars>
          <dgm:bulletEnabled val="1"/>
        </dgm:presLayoutVars>
      </dgm:prSet>
      <dgm:spPr/>
    </dgm:pt>
    <dgm:pt modelId="{96442032-9186-4B52-9F46-D71B1F4202BE}" type="pres">
      <dgm:prSet presAssocID="{16B96044-A62B-4375-81A9-FA4389FF323A}" presName="sibTrans" presStyleCnt="0"/>
      <dgm:spPr/>
    </dgm:pt>
    <dgm:pt modelId="{8978E534-ADE6-4386-BAF9-7EB14A0FAF72}" type="pres">
      <dgm:prSet presAssocID="{F1AD28C8-CC47-4641-BC2A-80F110E52942}" presName="compositeNode" presStyleCnt="0">
        <dgm:presLayoutVars>
          <dgm:bulletEnabled val="1"/>
        </dgm:presLayoutVars>
      </dgm:prSet>
      <dgm:spPr/>
    </dgm:pt>
    <dgm:pt modelId="{20067D0D-B189-4F63-B7DC-CE082321C21F}" type="pres">
      <dgm:prSet presAssocID="{F1AD28C8-CC47-4641-BC2A-80F110E52942}" presName="bgRect" presStyleLbl="alignNode1" presStyleIdx="4" presStyleCnt="5"/>
      <dgm:spPr/>
    </dgm:pt>
    <dgm:pt modelId="{F2D1B4C8-9D94-4C9E-9EAB-55CC13C7A45A}" type="pres">
      <dgm:prSet presAssocID="{BDDE289D-6833-4B77-B16E-B2AD1ED85288}" presName="sibTransNodeRect" presStyleLbl="alignNode1" presStyleIdx="4" presStyleCnt="5">
        <dgm:presLayoutVars>
          <dgm:chMax val="0"/>
          <dgm:bulletEnabled val="1"/>
        </dgm:presLayoutVars>
      </dgm:prSet>
      <dgm:spPr/>
    </dgm:pt>
    <dgm:pt modelId="{63941517-93B5-4110-AA90-6A13D46D348B}" type="pres">
      <dgm:prSet presAssocID="{F1AD28C8-CC47-4641-BC2A-80F110E52942}" presName="nodeRect" presStyleLbl="alignNode1" presStyleIdx="4" presStyleCnt="5">
        <dgm:presLayoutVars>
          <dgm:bulletEnabled val="1"/>
        </dgm:presLayoutVars>
      </dgm:prSet>
      <dgm:spPr/>
    </dgm:pt>
  </dgm:ptLst>
  <dgm:cxnLst>
    <dgm:cxn modelId="{B9ED4507-F760-4D76-8A94-A627176456B9}" srcId="{0CA322C5-5F50-4EF9-A362-178218609520}" destId="{2A0C9E95-6AC5-4450-A2D3-3CF7170B4DFB}" srcOrd="3" destOrd="0" parTransId="{45801561-CC38-4ADF-8AD4-82E4BB574017}" sibTransId="{16B96044-A62B-4375-81A9-FA4389FF323A}"/>
    <dgm:cxn modelId="{7977220A-2EDB-419A-AFA6-F3DA8CACEF06}" type="presOf" srcId="{CC4E9777-01CF-476A-8C7B-964618FA4977}" destId="{77AFC2BA-B316-486F-92EF-3071F8789A20}" srcOrd="1" destOrd="0" presId="urn:microsoft.com/office/officeart/2016/7/layout/LinearBlockProcessNumbered"/>
    <dgm:cxn modelId="{D37F0E0B-917C-4170-8737-6B00CC9338C9}" srcId="{0CA322C5-5F50-4EF9-A362-178218609520}" destId="{E31E3E4B-29CA-4241-9B3C-CFE480AB9A82}" srcOrd="0" destOrd="0" parTransId="{8BC4AE45-E588-4876-82BB-6512A56DDCC0}" sibTransId="{F9F4BBE1-62EC-486B-A8F3-789DEA957239}"/>
    <dgm:cxn modelId="{933B2E27-CDC3-4E80-AC1F-54C78DDD6651}" type="presOf" srcId="{E31E3E4B-29CA-4241-9B3C-CFE480AB9A82}" destId="{9FD5CF11-4E93-45CA-AFE8-DE1E00AEFFA9}" srcOrd="1" destOrd="0" presId="urn:microsoft.com/office/officeart/2016/7/layout/LinearBlockProcessNumbered"/>
    <dgm:cxn modelId="{121EAB31-7500-4B96-A034-8945D17814C1}" type="presOf" srcId="{F9F4BBE1-62EC-486B-A8F3-789DEA957239}" destId="{5F127933-0876-4242-91E1-9FC471D74C2B}" srcOrd="0" destOrd="0" presId="urn:microsoft.com/office/officeart/2016/7/layout/LinearBlockProcessNumbered"/>
    <dgm:cxn modelId="{03A2FD62-F47F-4090-9303-0056FFE20057}" type="presOf" srcId="{449066DC-7B4D-4D81-B7DB-BDAD12858BAB}" destId="{21007A1E-C179-4BBD-9707-A86C5CF754F7}" srcOrd="0" destOrd="0" presId="urn:microsoft.com/office/officeart/2016/7/layout/LinearBlockProcessNumbered"/>
    <dgm:cxn modelId="{5F895B71-38F3-4062-B4A0-5EA3C019BCEC}" type="presOf" srcId="{36032D2D-1600-4019-A736-61E247D850FB}" destId="{9D7D2F1B-9201-4F49-BF85-409E3986DA16}" srcOrd="0" destOrd="0" presId="urn:microsoft.com/office/officeart/2016/7/layout/LinearBlockProcessNumbered"/>
    <dgm:cxn modelId="{A5C53052-F489-42B4-987D-5B0DF8A05CF5}" type="presOf" srcId="{F1AD28C8-CC47-4641-BC2A-80F110E52942}" destId="{20067D0D-B189-4F63-B7DC-CE082321C21F}" srcOrd="0" destOrd="0" presId="urn:microsoft.com/office/officeart/2016/7/layout/LinearBlockProcessNumbered"/>
    <dgm:cxn modelId="{02DACA58-0C5E-4A70-97B9-68EB64223906}" srcId="{0CA322C5-5F50-4EF9-A362-178218609520}" destId="{CC4E9777-01CF-476A-8C7B-964618FA4977}" srcOrd="2" destOrd="0" parTransId="{83CEB1CE-7445-4907-A006-EDC36894B1BE}" sibTransId="{5A5518E6-3FD2-4B1A-9C0C-43FDB9ACC08E}"/>
    <dgm:cxn modelId="{3EAD1C7F-4C60-41D6-AE86-2CEF866E74E4}" type="presOf" srcId="{2A0C9E95-6AC5-4450-A2D3-3CF7170B4DFB}" destId="{5402A35B-62B2-4B96-804B-627452F3CA88}" srcOrd="0" destOrd="0" presId="urn:microsoft.com/office/officeart/2016/7/layout/LinearBlockProcessNumbered"/>
    <dgm:cxn modelId="{8BA9F784-0784-4BAC-81CE-CAE7A3150DD7}" type="presOf" srcId="{2A0C9E95-6AC5-4450-A2D3-3CF7170B4DFB}" destId="{5C22EA51-84B6-48A1-BF11-9D707F35B1EF}" srcOrd="1" destOrd="0" presId="urn:microsoft.com/office/officeart/2016/7/layout/LinearBlockProcessNumbered"/>
    <dgm:cxn modelId="{E6AEA688-0FD8-485A-86CB-65381B177FEE}" type="presOf" srcId="{5A5518E6-3FD2-4B1A-9C0C-43FDB9ACC08E}" destId="{1ABC9F89-BF6E-489A-9ACA-C361CF781872}" srcOrd="0" destOrd="0" presId="urn:microsoft.com/office/officeart/2016/7/layout/LinearBlockProcessNumbered"/>
    <dgm:cxn modelId="{2A8DD78E-D378-4360-A697-4E75CEED3726}" type="presOf" srcId="{0CA322C5-5F50-4EF9-A362-178218609520}" destId="{AD8768F4-BFD8-43B0-A509-4FAB9200CCF6}" srcOrd="0" destOrd="0" presId="urn:microsoft.com/office/officeart/2016/7/layout/LinearBlockProcessNumbered"/>
    <dgm:cxn modelId="{C61C7898-C535-4CFC-98C8-0FD6A9A72FEE}" type="presOf" srcId="{CC4E9777-01CF-476A-8C7B-964618FA4977}" destId="{46E5E042-B0C3-4264-9E65-B8E4DE7EE93F}" srcOrd="0" destOrd="0" presId="urn:microsoft.com/office/officeart/2016/7/layout/LinearBlockProcessNumbered"/>
    <dgm:cxn modelId="{7F0CA19A-1107-47CA-A932-3E522CE93EAA}" type="presOf" srcId="{F1AD28C8-CC47-4641-BC2A-80F110E52942}" destId="{63941517-93B5-4110-AA90-6A13D46D348B}" srcOrd="1" destOrd="0" presId="urn:microsoft.com/office/officeart/2016/7/layout/LinearBlockProcessNumbered"/>
    <dgm:cxn modelId="{E9E1C7A0-5FE4-4FB7-A3FE-97B48943C898}" type="presOf" srcId="{E31E3E4B-29CA-4241-9B3C-CFE480AB9A82}" destId="{7995F8D2-CA97-481A-950B-EEC201AE160A}" srcOrd="0" destOrd="0" presId="urn:microsoft.com/office/officeart/2016/7/layout/LinearBlockProcessNumbered"/>
    <dgm:cxn modelId="{5AF5FAB1-4128-4BAB-B606-D070C97672F1}" type="presOf" srcId="{BDDE289D-6833-4B77-B16E-B2AD1ED85288}" destId="{F2D1B4C8-9D94-4C9E-9EAB-55CC13C7A45A}" srcOrd="0" destOrd="0" presId="urn:microsoft.com/office/officeart/2016/7/layout/LinearBlockProcessNumbered"/>
    <dgm:cxn modelId="{F7488CB5-0C50-4731-897B-59F20C6F4A9E}" type="presOf" srcId="{449066DC-7B4D-4D81-B7DB-BDAD12858BAB}" destId="{A0CCD727-6268-430C-ADB6-FEE01E77079B}" srcOrd="1" destOrd="0" presId="urn:microsoft.com/office/officeart/2016/7/layout/LinearBlockProcessNumbered"/>
    <dgm:cxn modelId="{679889E8-F8DC-4BFC-9F6F-2A3A7D5F244A}" type="presOf" srcId="{16B96044-A62B-4375-81A9-FA4389FF323A}" destId="{973D0BD3-6AF9-41F6-B800-2BEEDA850364}" srcOrd="0" destOrd="0" presId="urn:microsoft.com/office/officeart/2016/7/layout/LinearBlockProcessNumbered"/>
    <dgm:cxn modelId="{78E70AF8-E363-4070-9CE4-4208EEDC95E6}" srcId="{0CA322C5-5F50-4EF9-A362-178218609520}" destId="{F1AD28C8-CC47-4641-BC2A-80F110E52942}" srcOrd="4" destOrd="0" parTransId="{DE43CF8C-E9C4-47ED-9C85-A027BADB477B}" sibTransId="{BDDE289D-6833-4B77-B16E-B2AD1ED85288}"/>
    <dgm:cxn modelId="{90CD1FFF-012E-428D-AA9F-55CAD3EA8075}" srcId="{0CA322C5-5F50-4EF9-A362-178218609520}" destId="{449066DC-7B4D-4D81-B7DB-BDAD12858BAB}" srcOrd="1" destOrd="0" parTransId="{E88089AD-5B4C-4A6C-A353-048B18BEC270}" sibTransId="{36032D2D-1600-4019-A736-61E247D850FB}"/>
    <dgm:cxn modelId="{2CB04F26-2DFB-4B38-9152-7031E7E90884}" type="presParOf" srcId="{AD8768F4-BFD8-43B0-A509-4FAB9200CCF6}" destId="{40E175EE-099C-437D-8BA7-533997709135}" srcOrd="0" destOrd="0" presId="urn:microsoft.com/office/officeart/2016/7/layout/LinearBlockProcessNumbered"/>
    <dgm:cxn modelId="{A1F9584C-77DF-4C44-AE7F-A4D47B9A0858}" type="presParOf" srcId="{40E175EE-099C-437D-8BA7-533997709135}" destId="{7995F8D2-CA97-481A-950B-EEC201AE160A}" srcOrd="0" destOrd="0" presId="urn:microsoft.com/office/officeart/2016/7/layout/LinearBlockProcessNumbered"/>
    <dgm:cxn modelId="{5485EE50-0892-4D2C-8807-C43B39B8EBB7}" type="presParOf" srcId="{40E175EE-099C-437D-8BA7-533997709135}" destId="{5F127933-0876-4242-91E1-9FC471D74C2B}" srcOrd="1" destOrd="0" presId="urn:microsoft.com/office/officeart/2016/7/layout/LinearBlockProcessNumbered"/>
    <dgm:cxn modelId="{2DFA35D3-D39B-4429-B924-AC059E8E8E90}" type="presParOf" srcId="{40E175EE-099C-437D-8BA7-533997709135}" destId="{9FD5CF11-4E93-45CA-AFE8-DE1E00AEFFA9}" srcOrd="2" destOrd="0" presId="urn:microsoft.com/office/officeart/2016/7/layout/LinearBlockProcessNumbered"/>
    <dgm:cxn modelId="{08119B1D-C765-47AB-B4CD-DC48E46A37C0}" type="presParOf" srcId="{AD8768F4-BFD8-43B0-A509-4FAB9200CCF6}" destId="{62C78A4D-549A-4F1D-9C48-320CC28F930B}" srcOrd="1" destOrd="0" presId="urn:microsoft.com/office/officeart/2016/7/layout/LinearBlockProcessNumbered"/>
    <dgm:cxn modelId="{3E5943D2-4818-4B05-9C5A-675C804C1C3B}" type="presParOf" srcId="{AD8768F4-BFD8-43B0-A509-4FAB9200CCF6}" destId="{B18C712D-1BCA-4747-835B-1DA78F1D605E}" srcOrd="2" destOrd="0" presId="urn:microsoft.com/office/officeart/2016/7/layout/LinearBlockProcessNumbered"/>
    <dgm:cxn modelId="{91DB2AB8-8726-4B27-B2FA-CA2E3A31C8DB}" type="presParOf" srcId="{B18C712D-1BCA-4747-835B-1DA78F1D605E}" destId="{21007A1E-C179-4BBD-9707-A86C5CF754F7}" srcOrd="0" destOrd="0" presId="urn:microsoft.com/office/officeart/2016/7/layout/LinearBlockProcessNumbered"/>
    <dgm:cxn modelId="{36D20F64-0E68-40D0-AC43-ADF93D55341C}" type="presParOf" srcId="{B18C712D-1BCA-4747-835B-1DA78F1D605E}" destId="{9D7D2F1B-9201-4F49-BF85-409E3986DA16}" srcOrd="1" destOrd="0" presId="urn:microsoft.com/office/officeart/2016/7/layout/LinearBlockProcessNumbered"/>
    <dgm:cxn modelId="{B786F772-7B79-433E-A840-36A5328E13AD}" type="presParOf" srcId="{B18C712D-1BCA-4747-835B-1DA78F1D605E}" destId="{A0CCD727-6268-430C-ADB6-FEE01E77079B}" srcOrd="2" destOrd="0" presId="urn:microsoft.com/office/officeart/2016/7/layout/LinearBlockProcessNumbered"/>
    <dgm:cxn modelId="{F54A8392-4D85-49FA-AD5D-BFA18CC76E74}" type="presParOf" srcId="{AD8768F4-BFD8-43B0-A509-4FAB9200CCF6}" destId="{4A4206F1-519B-4EF6-A378-F53582E9D3B1}" srcOrd="3" destOrd="0" presId="urn:microsoft.com/office/officeart/2016/7/layout/LinearBlockProcessNumbered"/>
    <dgm:cxn modelId="{C795542C-FA11-4BE7-AC1B-6916741BF8F6}" type="presParOf" srcId="{AD8768F4-BFD8-43B0-A509-4FAB9200CCF6}" destId="{8888256E-C728-4A2E-BC3F-58C0FEB481B2}" srcOrd="4" destOrd="0" presId="urn:microsoft.com/office/officeart/2016/7/layout/LinearBlockProcessNumbered"/>
    <dgm:cxn modelId="{8C47804D-6C41-452F-BF70-1FF3041AC73F}" type="presParOf" srcId="{8888256E-C728-4A2E-BC3F-58C0FEB481B2}" destId="{46E5E042-B0C3-4264-9E65-B8E4DE7EE93F}" srcOrd="0" destOrd="0" presId="urn:microsoft.com/office/officeart/2016/7/layout/LinearBlockProcessNumbered"/>
    <dgm:cxn modelId="{B7622C2A-6116-4A46-98DE-2830AF769655}" type="presParOf" srcId="{8888256E-C728-4A2E-BC3F-58C0FEB481B2}" destId="{1ABC9F89-BF6E-489A-9ACA-C361CF781872}" srcOrd="1" destOrd="0" presId="urn:microsoft.com/office/officeart/2016/7/layout/LinearBlockProcessNumbered"/>
    <dgm:cxn modelId="{A427EE17-830F-437C-A25B-3D0A3284E9B1}" type="presParOf" srcId="{8888256E-C728-4A2E-BC3F-58C0FEB481B2}" destId="{77AFC2BA-B316-486F-92EF-3071F8789A20}" srcOrd="2" destOrd="0" presId="urn:microsoft.com/office/officeart/2016/7/layout/LinearBlockProcessNumbered"/>
    <dgm:cxn modelId="{94E3DE02-D594-4748-BC3B-59DEA105CFF7}" type="presParOf" srcId="{AD8768F4-BFD8-43B0-A509-4FAB9200CCF6}" destId="{F8244895-E41E-4354-9863-C093D96BF872}" srcOrd="5" destOrd="0" presId="urn:microsoft.com/office/officeart/2016/7/layout/LinearBlockProcessNumbered"/>
    <dgm:cxn modelId="{01D1DC1E-E7B9-4552-9C13-55CAEDE0746B}" type="presParOf" srcId="{AD8768F4-BFD8-43B0-A509-4FAB9200CCF6}" destId="{5115B017-6A55-494E-B7D8-2A1B9E2FA68C}" srcOrd="6" destOrd="0" presId="urn:microsoft.com/office/officeart/2016/7/layout/LinearBlockProcessNumbered"/>
    <dgm:cxn modelId="{8A3FEF1C-9FF9-4018-9647-3BF41CEDE46B}" type="presParOf" srcId="{5115B017-6A55-494E-B7D8-2A1B9E2FA68C}" destId="{5402A35B-62B2-4B96-804B-627452F3CA88}" srcOrd="0" destOrd="0" presId="urn:microsoft.com/office/officeart/2016/7/layout/LinearBlockProcessNumbered"/>
    <dgm:cxn modelId="{6E9D9C99-4833-48E9-B93E-B5341D0A4C52}" type="presParOf" srcId="{5115B017-6A55-494E-B7D8-2A1B9E2FA68C}" destId="{973D0BD3-6AF9-41F6-B800-2BEEDA850364}" srcOrd="1" destOrd="0" presId="urn:microsoft.com/office/officeart/2016/7/layout/LinearBlockProcessNumbered"/>
    <dgm:cxn modelId="{598303E3-1667-49FA-BCEA-35070E1AE5D3}" type="presParOf" srcId="{5115B017-6A55-494E-B7D8-2A1B9E2FA68C}" destId="{5C22EA51-84B6-48A1-BF11-9D707F35B1EF}" srcOrd="2" destOrd="0" presId="urn:microsoft.com/office/officeart/2016/7/layout/LinearBlockProcessNumbered"/>
    <dgm:cxn modelId="{7D7CF52C-DA57-4831-B6CA-488709B7BC10}" type="presParOf" srcId="{AD8768F4-BFD8-43B0-A509-4FAB9200CCF6}" destId="{96442032-9186-4B52-9F46-D71B1F4202BE}" srcOrd="7" destOrd="0" presId="urn:microsoft.com/office/officeart/2016/7/layout/LinearBlockProcessNumbered"/>
    <dgm:cxn modelId="{1563517F-214C-4640-8727-354A29EA4A5E}" type="presParOf" srcId="{AD8768F4-BFD8-43B0-A509-4FAB9200CCF6}" destId="{8978E534-ADE6-4386-BAF9-7EB14A0FAF72}" srcOrd="8" destOrd="0" presId="urn:microsoft.com/office/officeart/2016/7/layout/LinearBlockProcessNumbered"/>
    <dgm:cxn modelId="{DCC64818-BD50-49F7-A136-FA0AAC042053}" type="presParOf" srcId="{8978E534-ADE6-4386-BAF9-7EB14A0FAF72}" destId="{20067D0D-B189-4F63-B7DC-CE082321C21F}" srcOrd="0" destOrd="0" presId="urn:microsoft.com/office/officeart/2016/7/layout/LinearBlockProcessNumbered"/>
    <dgm:cxn modelId="{EEF0A3A4-6A61-45C9-95C0-1827D8D82420}" type="presParOf" srcId="{8978E534-ADE6-4386-BAF9-7EB14A0FAF72}" destId="{F2D1B4C8-9D94-4C9E-9EAB-55CC13C7A45A}" srcOrd="1" destOrd="0" presId="urn:microsoft.com/office/officeart/2016/7/layout/LinearBlockProcessNumbered"/>
    <dgm:cxn modelId="{827DADF7-1744-4559-8BCA-AADCB7E405C6}" type="presParOf" srcId="{8978E534-ADE6-4386-BAF9-7EB14A0FAF72}" destId="{63941517-93B5-4110-AA90-6A13D46D348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9342E5-C04C-4C16-8EE0-98EE5A120022}" type="doc">
      <dgm:prSet loTypeId="urn:microsoft.com/office/officeart/2016/7/layout/LinearArrowProcessNumbered" loCatId="process" qsTypeId="urn:microsoft.com/office/officeart/2005/8/quickstyle/simple1" qsCatId="simple" csTypeId="urn:microsoft.com/office/officeart/2005/8/colors/accent3_2" csCatId="accent3" phldr="1"/>
      <dgm:spPr/>
      <dgm:t>
        <a:bodyPr/>
        <a:lstStyle/>
        <a:p>
          <a:endParaRPr lang="en-US"/>
        </a:p>
      </dgm:t>
    </dgm:pt>
    <dgm:pt modelId="{9E937091-E08F-4794-8CF4-43D5F9174419}">
      <dgm:prSet/>
      <dgm:spPr/>
      <dgm:t>
        <a:bodyPr/>
        <a:lstStyle/>
        <a:p>
          <a:pPr rtl="0"/>
          <a:r>
            <a:rPr lang="nl-NL" dirty="0"/>
            <a:t>De teambegeleider/</a:t>
          </a:r>
          <a:r>
            <a:rPr lang="nl-NL" dirty="0">
              <a:latin typeface="Interstate BlackCondensed"/>
            </a:rPr>
            <a:t> </a:t>
          </a:r>
          <a:r>
            <a:rPr lang="nl-NL" dirty="0"/>
            <a:t>coach is verantwoordelijk voor het gedrag van het team gedurende </a:t>
          </a:r>
          <a:r>
            <a:rPr lang="nl-NL" b="1" dirty="0"/>
            <a:t>de gehele duur </a:t>
          </a:r>
          <a:r>
            <a:rPr lang="nl-NL" dirty="0"/>
            <a:t>van het verblijf in de sporthal.</a:t>
          </a:r>
          <a:endParaRPr lang="en-US" dirty="0"/>
        </a:p>
      </dgm:t>
    </dgm:pt>
    <dgm:pt modelId="{3A915C5C-EDC3-46F2-BA39-3710CAB45830}" type="parTrans" cxnId="{E79AD402-B1F7-4428-9521-C8BD17DFF6EB}">
      <dgm:prSet/>
      <dgm:spPr/>
      <dgm:t>
        <a:bodyPr/>
        <a:lstStyle/>
        <a:p>
          <a:endParaRPr lang="en-US"/>
        </a:p>
      </dgm:t>
    </dgm:pt>
    <dgm:pt modelId="{DFB20002-F9E3-4545-BD73-9805DFA28D23}" type="sibTrans" cxnId="{E79AD402-B1F7-4428-9521-C8BD17DFF6EB}">
      <dgm:prSet phldrT="1"/>
      <dgm:spPr/>
      <dgm:t>
        <a:bodyPr/>
        <a:lstStyle/>
        <a:p>
          <a:r>
            <a:rPr lang="en-US"/>
            <a:t>1</a:t>
          </a:r>
        </a:p>
      </dgm:t>
    </dgm:pt>
    <dgm:pt modelId="{09CA9E42-3923-4E09-92DF-7C7EDF6AFABA}">
      <dgm:prSet/>
      <dgm:spPr/>
      <dgm:t>
        <a:bodyPr/>
        <a:lstStyle/>
        <a:p>
          <a:pPr rtl="0"/>
          <a:r>
            <a:rPr lang="nl-NL" dirty="0"/>
            <a:t>De teambegeleider/</a:t>
          </a:r>
          <a:r>
            <a:rPr lang="nl-NL" dirty="0">
              <a:latin typeface="Interstate BlackCondensed"/>
            </a:rPr>
            <a:t> </a:t>
          </a:r>
          <a:r>
            <a:rPr lang="nl-NL" dirty="0"/>
            <a:t>coach ziet erop toe dat het team zich niet alleen in de zaal maar ook op de tribunes, </a:t>
          </a:r>
          <a:r>
            <a:rPr lang="nl-NL" dirty="0">
              <a:latin typeface="Interstate BlackCondensed"/>
            </a:rPr>
            <a:t>de</a:t>
          </a:r>
          <a:r>
            <a:rPr lang="nl-NL" dirty="0"/>
            <a:t> kantine </a:t>
          </a:r>
          <a:r>
            <a:rPr lang="nl-NL" dirty="0">
              <a:latin typeface="Interstate BlackCondensed"/>
            </a:rPr>
            <a:t>en</a:t>
          </a:r>
          <a:r>
            <a:rPr lang="nl-NL" dirty="0"/>
            <a:t> vooral ook in de </a:t>
          </a:r>
          <a:r>
            <a:rPr lang="nl-NL" dirty="0">
              <a:latin typeface="Interstate BlackCondensed"/>
            </a:rPr>
            <a:t>kleed- kamers</a:t>
          </a:r>
          <a:r>
            <a:rPr lang="nl-NL" dirty="0"/>
            <a:t> </a:t>
          </a:r>
          <a:r>
            <a:rPr lang="nl-NL" b="0" dirty="0">
              <a:latin typeface="Interstate BlackCondensed"/>
            </a:rPr>
            <a:t> </a:t>
          </a:r>
          <a:r>
            <a:rPr lang="nl-NL" b="1" dirty="0"/>
            <a:t>behoorlijk gedraagt</a:t>
          </a:r>
          <a:r>
            <a:rPr lang="nl-NL" dirty="0"/>
            <a:t>.</a:t>
          </a:r>
          <a:endParaRPr lang="en-US" dirty="0"/>
        </a:p>
      </dgm:t>
    </dgm:pt>
    <dgm:pt modelId="{038668D7-5CE1-4DC7-BB4A-C2C1CB61AC4B}" type="parTrans" cxnId="{5AF3A2A9-D57D-40D6-884A-B08897BE708E}">
      <dgm:prSet/>
      <dgm:spPr/>
      <dgm:t>
        <a:bodyPr/>
        <a:lstStyle/>
        <a:p>
          <a:endParaRPr lang="en-US"/>
        </a:p>
      </dgm:t>
    </dgm:pt>
    <dgm:pt modelId="{900C3502-C0E6-4E40-B56E-2BE63A79259D}" type="sibTrans" cxnId="{5AF3A2A9-D57D-40D6-884A-B08897BE708E}">
      <dgm:prSet phldrT="2"/>
      <dgm:spPr/>
      <dgm:t>
        <a:bodyPr/>
        <a:lstStyle/>
        <a:p>
          <a:r>
            <a:rPr lang="en-US"/>
            <a:t>2</a:t>
          </a:r>
        </a:p>
      </dgm:t>
    </dgm:pt>
    <dgm:pt modelId="{85CD0180-0989-489B-948D-0399918E95E7}">
      <dgm:prSet/>
      <dgm:spPr/>
      <dgm:t>
        <a:bodyPr/>
        <a:lstStyle/>
        <a:p>
          <a:r>
            <a:rPr lang="nl-NL" dirty="0"/>
            <a:t>Er mag </a:t>
          </a:r>
          <a:r>
            <a:rPr lang="nl-NL" b="1" dirty="0"/>
            <a:t>absoluut</a:t>
          </a:r>
          <a:r>
            <a:rPr lang="nl-NL" dirty="0"/>
            <a:t> </a:t>
          </a:r>
          <a:r>
            <a:rPr lang="nl-NL" b="1" dirty="0"/>
            <a:t>niet gehockeyd </a:t>
          </a:r>
          <a:r>
            <a:rPr lang="nl-NL" dirty="0"/>
            <a:t>worden in gangen, kleedkamers of buiten het veld</a:t>
          </a:r>
          <a:endParaRPr lang="en-US" dirty="0"/>
        </a:p>
      </dgm:t>
    </dgm:pt>
    <dgm:pt modelId="{55B30DB7-3ABD-45CC-8F2F-1922AE6DCB3E}" type="parTrans" cxnId="{8FC71964-0F5C-4F93-848F-C11C2DE7066F}">
      <dgm:prSet/>
      <dgm:spPr/>
      <dgm:t>
        <a:bodyPr/>
        <a:lstStyle/>
        <a:p>
          <a:endParaRPr lang="en-US"/>
        </a:p>
      </dgm:t>
    </dgm:pt>
    <dgm:pt modelId="{4ED47EEA-AE35-4DC3-8B67-99E5577F4331}" type="sibTrans" cxnId="{8FC71964-0F5C-4F93-848F-C11C2DE7066F}">
      <dgm:prSet phldrT="3"/>
      <dgm:spPr/>
      <dgm:t>
        <a:bodyPr/>
        <a:lstStyle/>
        <a:p>
          <a:r>
            <a:rPr lang="en-US"/>
            <a:t>3</a:t>
          </a:r>
        </a:p>
      </dgm:t>
    </dgm:pt>
    <dgm:pt modelId="{48D3E81C-2E9B-4713-A4A6-5C804D17BDD4}">
      <dgm:prSet/>
      <dgm:spPr/>
      <dgm:t>
        <a:bodyPr/>
        <a:lstStyle/>
        <a:p>
          <a:r>
            <a:rPr lang="nl-NL" dirty="0"/>
            <a:t>Beleid inzake kleedkamers: na gebruik, schoon en netjes achter laten. De kleedkamer wordt geïnspecteerd.</a:t>
          </a:r>
          <a:r>
            <a:rPr lang="en-US" dirty="0"/>
            <a:t> </a:t>
          </a:r>
        </a:p>
      </dgm:t>
    </dgm:pt>
    <dgm:pt modelId="{5109215F-5364-40D0-BFD5-65BAE923B177}" type="parTrans" cxnId="{7B263A81-7F9F-4BC2-BF1A-0B29B3629AF5}">
      <dgm:prSet/>
      <dgm:spPr/>
      <dgm:t>
        <a:bodyPr/>
        <a:lstStyle/>
        <a:p>
          <a:endParaRPr lang="en-US"/>
        </a:p>
      </dgm:t>
    </dgm:pt>
    <dgm:pt modelId="{80F303BF-F7CE-400B-9B6B-5A34AECC3E04}" type="sibTrans" cxnId="{7B263A81-7F9F-4BC2-BF1A-0B29B3629AF5}">
      <dgm:prSet phldrT="4"/>
      <dgm:spPr/>
      <dgm:t>
        <a:bodyPr/>
        <a:lstStyle/>
        <a:p>
          <a:r>
            <a:rPr lang="en-US"/>
            <a:t>4</a:t>
          </a:r>
        </a:p>
      </dgm:t>
    </dgm:pt>
    <dgm:pt modelId="{F310F041-50D1-4994-BCF1-B1B1648EB057}">
      <dgm:prSet/>
      <dgm:spPr/>
      <dgm:t>
        <a:bodyPr/>
        <a:lstStyle/>
        <a:p>
          <a:r>
            <a:rPr lang="nl-NL" dirty="0"/>
            <a:t>Bij schade melding doen aan de zaalcommissaris. Deze dient de schade te melden aan het Districtskantoor zaalhockey.</a:t>
          </a:r>
          <a:r>
            <a:rPr lang="en-US" dirty="0"/>
            <a:t> </a:t>
          </a:r>
        </a:p>
      </dgm:t>
    </dgm:pt>
    <dgm:pt modelId="{D5FDEAC8-D110-4062-8D1B-69DE51143C8F}" type="parTrans" cxnId="{C4DB7FF1-BD91-4E0D-B0CD-315FD9D5E416}">
      <dgm:prSet/>
      <dgm:spPr/>
      <dgm:t>
        <a:bodyPr/>
        <a:lstStyle/>
        <a:p>
          <a:endParaRPr lang="en-US"/>
        </a:p>
      </dgm:t>
    </dgm:pt>
    <dgm:pt modelId="{D63DB6A3-4451-49A6-87C2-0A2B42E71008}" type="sibTrans" cxnId="{C4DB7FF1-BD91-4E0D-B0CD-315FD9D5E416}">
      <dgm:prSet phldrT="5"/>
      <dgm:spPr/>
      <dgm:t>
        <a:bodyPr/>
        <a:lstStyle/>
        <a:p>
          <a:r>
            <a:rPr lang="en-US"/>
            <a:t>5</a:t>
          </a:r>
        </a:p>
      </dgm:t>
    </dgm:pt>
    <dgm:pt modelId="{EEEBFEB7-BEE6-4C04-B443-8DC8CE50E1C1}">
      <dgm:prSet/>
      <dgm:spPr/>
      <dgm:t>
        <a:bodyPr/>
        <a:lstStyle/>
        <a:p>
          <a:pPr rtl="0"/>
          <a:r>
            <a:rPr lang="nl-NL" dirty="0"/>
            <a:t>Bij eventuele schades zal de resp. </a:t>
          </a:r>
          <a:r>
            <a:rPr lang="nl-NL" dirty="0">
              <a:latin typeface="Interstate BlackCondensed"/>
            </a:rPr>
            <a:t>Club</a:t>
          </a:r>
          <a:r>
            <a:rPr lang="nl-NL" dirty="0"/>
            <a:t>/team/</a:t>
          </a:r>
          <a:r>
            <a:rPr lang="nl-NL" dirty="0">
              <a:latin typeface="Interstate BlackCondensed"/>
            </a:rPr>
            <a:t> </a:t>
          </a:r>
          <a:r>
            <a:rPr lang="nl-NL" dirty="0"/>
            <a:t>speler/coach aansprakelijk worden gesteld.</a:t>
          </a:r>
          <a:endParaRPr lang="en-US" dirty="0"/>
        </a:p>
      </dgm:t>
    </dgm:pt>
    <dgm:pt modelId="{61049BA7-0C30-446A-A9EB-17A64BD9BB24}" type="parTrans" cxnId="{209F8B62-5256-4A2F-9392-03F3FC51195F}">
      <dgm:prSet/>
      <dgm:spPr/>
      <dgm:t>
        <a:bodyPr/>
        <a:lstStyle/>
        <a:p>
          <a:endParaRPr lang="en-US"/>
        </a:p>
      </dgm:t>
    </dgm:pt>
    <dgm:pt modelId="{667516EB-DF11-474C-96F5-71B9B0FA6C6B}" type="sibTrans" cxnId="{209F8B62-5256-4A2F-9392-03F3FC51195F}">
      <dgm:prSet phldrT="6"/>
      <dgm:spPr/>
      <dgm:t>
        <a:bodyPr/>
        <a:lstStyle/>
        <a:p>
          <a:r>
            <a:rPr lang="en-US"/>
            <a:t>6</a:t>
          </a:r>
        </a:p>
      </dgm:t>
    </dgm:pt>
    <dgm:pt modelId="{32505203-E7FF-4C8A-ADFC-FE90A5A5A1CD}">
      <dgm:prSet/>
      <dgm:spPr/>
      <dgm:t>
        <a:bodyPr/>
        <a:lstStyle/>
        <a:p>
          <a:r>
            <a:rPr lang="nl-NL" dirty="0"/>
            <a:t>Zorg ervoor dat teams nog niet de zaal ingaan als er nog een wedstrijd bezig is, wacht netjes tot de wedstrijd op het desbetreffende veld afgelopen is.</a:t>
          </a:r>
          <a:endParaRPr lang="en-US" dirty="0"/>
        </a:p>
      </dgm:t>
    </dgm:pt>
    <dgm:pt modelId="{C64E6B2B-DB8D-4C23-B04A-16CB3C3A6BBB}" type="parTrans" cxnId="{A9051797-5632-47F6-A4EE-71ED9199873B}">
      <dgm:prSet/>
      <dgm:spPr/>
      <dgm:t>
        <a:bodyPr/>
        <a:lstStyle/>
        <a:p>
          <a:endParaRPr lang="en-US"/>
        </a:p>
      </dgm:t>
    </dgm:pt>
    <dgm:pt modelId="{6A682B6A-0AF6-4312-A0EA-BE2618C1A9BF}" type="sibTrans" cxnId="{A9051797-5632-47F6-A4EE-71ED9199873B}">
      <dgm:prSet phldrT="7"/>
      <dgm:spPr/>
      <dgm:t>
        <a:bodyPr/>
        <a:lstStyle/>
        <a:p>
          <a:r>
            <a:rPr lang="en-US"/>
            <a:t>7</a:t>
          </a:r>
        </a:p>
      </dgm:t>
    </dgm:pt>
    <dgm:pt modelId="{D4AAD77D-9494-4EF4-AAE7-C0F44D2440DA}" type="pres">
      <dgm:prSet presAssocID="{679342E5-C04C-4C16-8EE0-98EE5A120022}" presName="linearFlow" presStyleCnt="0">
        <dgm:presLayoutVars>
          <dgm:dir/>
          <dgm:animLvl val="lvl"/>
          <dgm:resizeHandles val="exact"/>
        </dgm:presLayoutVars>
      </dgm:prSet>
      <dgm:spPr/>
    </dgm:pt>
    <dgm:pt modelId="{6AEDFDD3-E572-4DBF-8D04-BA53039110E0}" type="pres">
      <dgm:prSet presAssocID="{9E937091-E08F-4794-8CF4-43D5F9174419}" presName="compositeNode" presStyleCnt="0"/>
      <dgm:spPr/>
    </dgm:pt>
    <dgm:pt modelId="{4F52A9B7-0585-45B8-9553-C7A8AE0EA5FE}" type="pres">
      <dgm:prSet presAssocID="{9E937091-E08F-4794-8CF4-43D5F9174419}" presName="parTx" presStyleLbl="node1" presStyleIdx="0" presStyleCnt="0">
        <dgm:presLayoutVars>
          <dgm:chMax val="0"/>
          <dgm:chPref val="0"/>
          <dgm:bulletEnabled val="1"/>
        </dgm:presLayoutVars>
      </dgm:prSet>
      <dgm:spPr/>
    </dgm:pt>
    <dgm:pt modelId="{94E36767-4E70-4D1F-A198-4173471F886E}" type="pres">
      <dgm:prSet presAssocID="{9E937091-E08F-4794-8CF4-43D5F9174419}" presName="parSh" presStyleCnt="0"/>
      <dgm:spPr/>
    </dgm:pt>
    <dgm:pt modelId="{5CD74F56-E6A4-4402-9766-E3E7F8255E15}" type="pres">
      <dgm:prSet presAssocID="{9E937091-E08F-4794-8CF4-43D5F9174419}" presName="lineNode" presStyleLbl="alignAccFollowNode1" presStyleIdx="0" presStyleCnt="21"/>
      <dgm:spPr/>
    </dgm:pt>
    <dgm:pt modelId="{1A996491-99DC-494C-BEEF-2FA3791B09B7}" type="pres">
      <dgm:prSet presAssocID="{9E937091-E08F-4794-8CF4-43D5F9174419}" presName="lineArrowNode" presStyleLbl="alignAccFollowNode1" presStyleIdx="1" presStyleCnt="21"/>
      <dgm:spPr/>
    </dgm:pt>
    <dgm:pt modelId="{AEAB6888-4D4A-4CDF-A4DC-A43F778F1C07}" type="pres">
      <dgm:prSet presAssocID="{DFB20002-F9E3-4545-BD73-9805DFA28D23}" presName="sibTransNodeCircle" presStyleLbl="alignNode1" presStyleIdx="0" presStyleCnt="7">
        <dgm:presLayoutVars>
          <dgm:chMax val="0"/>
          <dgm:bulletEnabled/>
        </dgm:presLayoutVars>
      </dgm:prSet>
      <dgm:spPr/>
    </dgm:pt>
    <dgm:pt modelId="{10E9E35B-D248-4EA4-9182-143A77776E52}" type="pres">
      <dgm:prSet presAssocID="{DFB20002-F9E3-4545-BD73-9805DFA28D23}" presName="spacerBetweenCircleAndCallout" presStyleCnt="0">
        <dgm:presLayoutVars/>
      </dgm:prSet>
      <dgm:spPr/>
    </dgm:pt>
    <dgm:pt modelId="{101EE123-F4B5-4368-AAA4-3F6AD7AAC27C}" type="pres">
      <dgm:prSet presAssocID="{9E937091-E08F-4794-8CF4-43D5F9174419}" presName="nodeText" presStyleLbl="alignAccFollowNode1" presStyleIdx="2" presStyleCnt="21">
        <dgm:presLayoutVars>
          <dgm:bulletEnabled val="1"/>
        </dgm:presLayoutVars>
      </dgm:prSet>
      <dgm:spPr/>
    </dgm:pt>
    <dgm:pt modelId="{9E7C61D1-3C28-4C79-B5B7-41E7FA49C628}" type="pres">
      <dgm:prSet presAssocID="{DFB20002-F9E3-4545-BD73-9805DFA28D23}" presName="sibTransComposite" presStyleCnt="0"/>
      <dgm:spPr/>
    </dgm:pt>
    <dgm:pt modelId="{8356AA55-9A18-4A57-ADBD-7C7EE2E1639D}" type="pres">
      <dgm:prSet presAssocID="{09CA9E42-3923-4E09-92DF-7C7EDF6AFABA}" presName="compositeNode" presStyleCnt="0"/>
      <dgm:spPr/>
    </dgm:pt>
    <dgm:pt modelId="{BE6A5FCA-55D1-49DC-9B19-8576EFB3CDEB}" type="pres">
      <dgm:prSet presAssocID="{09CA9E42-3923-4E09-92DF-7C7EDF6AFABA}" presName="parTx" presStyleLbl="node1" presStyleIdx="0" presStyleCnt="0">
        <dgm:presLayoutVars>
          <dgm:chMax val="0"/>
          <dgm:chPref val="0"/>
          <dgm:bulletEnabled val="1"/>
        </dgm:presLayoutVars>
      </dgm:prSet>
      <dgm:spPr/>
    </dgm:pt>
    <dgm:pt modelId="{BCC33D52-2A9A-4866-9273-EAFCB0A2545B}" type="pres">
      <dgm:prSet presAssocID="{09CA9E42-3923-4E09-92DF-7C7EDF6AFABA}" presName="parSh" presStyleCnt="0"/>
      <dgm:spPr/>
    </dgm:pt>
    <dgm:pt modelId="{8C4856EA-6178-4293-8FF9-ABEE9C2BAFAF}" type="pres">
      <dgm:prSet presAssocID="{09CA9E42-3923-4E09-92DF-7C7EDF6AFABA}" presName="lineNode" presStyleLbl="alignAccFollowNode1" presStyleIdx="3" presStyleCnt="21"/>
      <dgm:spPr/>
    </dgm:pt>
    <dgm:pt modelId="{61955CA3-BB18-483B-A1CE-764A1718FFBE}" type="pres">
      <dgm:prSet presAssocID="{09CA9E42-3923-4E09-92DF-7C7EDF6AFABA}" presName="lineArrowNode" presStyleLbl="alignAccFollowNode1" presStyleIdx="4" presStyleCnt="21"/>
      <dgm:spPr/>
    </dgm:pt>
    <dgm:pt modelId="{4948A09A-8DE3-4B2B-A12A-9EB38236F3FD}" type="pres">
      <dgm:prSet presAssocID="{900C3502-C0E6-4E40-B56E-2BE63A79259D}" presName="sibTransNodeCircle" presStyleLbl="alignNode1" presStyleIdx="1" presStyleCnt="7">
        <dgm:presLayoutVars>
          <dgm:chMax val="0"/>
          <dgm:bulletEnabled/>
        </dgm:presLayoutVars>
      </dgm:prSet>
      <dgm:spPr/>
    </dgm:pt>
    <dgm:pt modelId="{B0633847-CA5E-4D72-BC28-A04015FCB28C}" type="pres">
      <dgm:prSet presAssocID="{900C3502-C0E6-4E40-B56E-2BE63A79259D}" presName="spacerBetweenCircleAndCallout" presStyleCnt="0">
        <dgm:presLayoutVars/>
      </dgm:prSet>
      <dgm:spPr/>
    </dgm:pt>
    <dgm:pt modelId="{3B64E206-AB63-438C-919E-DC73A735AFA6}" type="pres">
      <dgm:prSet presAssocID="{09CA9E42-3923-4E09-92DF-7C7EDF6AFABA}" presName="nodeText" presStyleLbl="alignAccFollowNode1" presStyleIdx="5" presStyleCnt="21">
        <dgm:presLayoutVars>
          <dgm:bulletEnabled val="1"/>
        </dgm:presLayoutVars>
      </dgm:prSet>
      <dgm:spPr/>
    </dgm:pt>
    <dgm:pt modelId="{C3E265AC-80A1-4806-AB58-46C8579F610B}" type="pres">
      <dgm:prSet presAssocID="{900C3502-C0E6-4E40-B56E-2BE63A79259D}" presName="sibTransComposite" presStyleCnt="0"/>
      <dgm:spPr/>
    </dgm:pt>
    <dgm:pt modelId="{2E7B5519-4042-4138-BCA1-0A5A1632A156}" type="pres">
      <dgm:prSet presAssocID="{85CD0180-0989-489B-948D-0399918E95E7}" presName="compositeNode" presStyleCnt="0"/>
      <dgm:spPr/>
    </dgm:pt>
    <dgm:pt modelId="{087A65BD-48B0-44D5-B529-96C5707BA087}" type="pres">
      <dgm:prSet presAssocID="{85CD0180-0989-489B-948D-0399918E95E7}" presName="parTx" presStyleLbl="node1" presStyleIdx="0" presStyleCnt="0">
        <dgm:presLayoutVars>
          <dgm:chMax val="0"/>
          <dgm:chPref val="0"/>
          <dgm:bulletEnabled val="1"/>
        </dgm:presLayoutVars>
      </dgm:prSet>
      <dgm:spPr/>
    </dgm:pt>
    <dgm:pt modelId="{E1925E9F-7A13-4B41-BE2C-2BDEE0B75ADE}" type="pres">
      <dgm:prSet presAssocID="{85CD0180-0989-489B-948D-0399918E95E7}" presName="parSh" presStyleCnt="0"/>
      <dgm:spPr/>
    </dgm:pt>
    <dgm:pt modelId="{20E65176-555F-46B1-8484-EAA416A51F14}" type="pres">
      <dgm:prSet presAssocID="{85CD0180-0989-489B-948D-0399918E95E7}" presName="lineNode" presStyleLbl="alignAccFollowNode1" presStyleIdx="6" presStyleCnt="21"/>
      <dgm:spPr/>
    </dgm:pt>
    <dgm:pt modelId="{5D2EA93C-11F6-4086-89C9-9AFC6F18C118}" type="pres">
      <dgm:prSet presAssocID="{85CD0180-0989-489B-948D-0399918E95E7}" presName="lineArrowNode" presStyleLbl="alignAccFollowNode1" presStyleIdx="7" presStyleCnt="21"/>
      <dgm:spPr/>
    </dgm:pt>
    <dgm:pt modelId="{550670ED-8540-4974-9CCC-136C370BBF0F}" type="pres">
      <dgm:prSet presAssocID="{4ED47EEA-AE35-4DC3-8B67-99E5577F4331}" presName="sibTransNodeCircle" presStyleLbl="alignNode1" presStyleIdx="2" presStyleCnt="7">
        <dgm:presLayoutVars>
          <dgm:chMax val="0"/>
          <dgm:bulletEnabled/>
        </dgm:presLayoutVars>
      </dgm:prSet>
      <dgm:spPr/>
    </dgm:pt>
    <dgm:pt modelId="{C21A4962-602B-4C5D-8AFC-D4DA63270D69}" type="pres">
      <dgm:prSet presAssocID="{4ED47EEA-AE35-4DC3-8B67-99E5577F4331}" presName="spacerBetweenCircleAndCallout" presStyleCnt="0">
        <dgm:presLayoutVars/>
      </dgm:prSet>
      <dgm:spPr/>
    </dgm:pt>
    <dgm:pt modelId="{850AE50D-AD84-4626-BF98-771D08ED1E7A}" type="pres">
      <dgm:prSet presAssocID="{85CD0180-0989-489B-948D-0399918E95E7}" presName="nodeText" presStyleLbl="alignAccFollowNode1" presStyleIdx="8" presStyleCnt="21">
        <dgm:presLayoutVars>
          <dgm:bulletEnabled val="1"/>
        </dgm:presLayoutVars>
      </dgm:prSet>
      <dgm:spPr/>
    </dgm:pt>
    <dgm:pt modelId="{E866FA44-9361-46BE-AFB2-B27602BFABFD}" type="pres">
      <dgm:prSet presAssocID="{4ED47EEA-AE35-4DC3-8B67-99E5577F4331}" presName="sibTransComposite" presStyleCnt="0"/>
      <dgm:spPr/>
    </dgm:pt>
    <dgm:pt modelId="{EF4907C4-2735-425A-BD52-BA0B5D70CD72}" type="pres">
      <dgm:prSet presAssocID="{48D3E81C-2E9B-4713-A4A6-5C804D17BDD4}" presName="compositeNode" presStyleCnt="0"/>
      <dgm:spPr/>
    </dgm:pt>
    <dgm:pt modelId="{D8C5ED61-51BE-423C-AAEC-CAE69AAD5C9A}" type="pres">
      <dgm:prSet presAssocID="{48D3E81C-2E9B-4713-A4A6-5C804D17BDD4}" presName="parTx" presStyleLbl="node1" presStyleIdx="0" presStyleCnt="0">
        <dgm:presLayoutVars>
          <dgm:chMax val="0"/>
          <dgm:chPref val="0"/>
          <dgm:bulletEnabled val="1"/>
        </dgm:presLayoutVars>
      </dgm:prSet>
      <dgm:spPr/>
    </dgm:pt>
    <dgm:pt modelId="{8C90240E-DD46-4CD5-BBDE-AA0B0FFFA165}" type="pres">
      <dgm:prSet presAssocID="{48D3E81C-2E9B-4713-A4A6-5C804D17BDD4}" presName="parSh" presStyleCnt="0"/>
      <dgm:spPr/>
    </dgm:pt>
    <dgm:pt modelId="{D56E452A-CF1B-4C6E-9929-23AFCC272DFF}" type="pres">
      <dgm:prSet presAssocID="{48D3E81C-2E9B-4713-A4A6-5C804D17BDD4}" presName="lineNode" presStyleLbl="alignAccFollowNode1" presStyleIdx="9" presStyleCnt="21"/>
      <dgm:spPr/>
    </dgm:pt>
    <dgm:pt modelId="{058C36BD-9D5E-4C3F-96CF-A55E3EA9FF1F}" type="pres">
      <dgm:prSet presAssocID="{48D3E81C-2E9B-4713-A4A6-5C804D17BDD4}" presName="lineArrowNode" presStyleLbl="alignAccFollowNode1" presStyleIdx="10" presStyleCnt="21"/>
      <dgm:spPr/>
    </dgm:pt>
    <dgm:pt modelId="{994183F3-193D-4779-B57D-65CF08C1AA42}" type="pres">
      <dgm:prSet presAssocID="{80F303BF-F7CE-400B-9B6B-5A34AECC3E04}" presName="sibTransNodeCircle" presStyleLbl="alignNode1" presStyleIdx="3" presStyleCnt="7">
        <dgm:presLayoutVars>
          <dgm:chMax val="0"/>
          <dgm:bulletEnabled/>
        </dgm:presLayoutVars>
      </dgm:prSet>
      <dgm:spPr/>
    </dgm:pt>
    <dgm:pt modelId="{DFC96081-EDE5-4E94-9205-94ECE8E7206B}" type="pres">
      <dgm:prSet presAssocID="{80F303BF-F7CE-400B-9B6B-5A34AECC3E04}" presName="spacerBetweenCircleAndCallout" presStyleCnt="0">
        <dgm:presLayoutVars/>
      </dgm:prSet>
      <dgm:spPr/>
    </dgm:pt>
    <dgm:pt modelId="{3E320D31-5ADA-4D7B-B682-B19BAF4DFAC0}" type="pres">
      <dgm:prSet presAssocID="{48D3E81C-2E9B-4713-A4A6-5C804D17BDD4}" presName="nodeText" presStyleLbl="alignAccFollowNode1" presStyleIdx="11" presStyleCnt="21">
        <dgm:presLayoutVars>
          <dgm:bulletEnabled val="1"/>
        </dgm:presLayoutVars>
      </dgm:prSet>
      <dgm:spPr/>
    </dgm:pt>
    <dgm:pt modelId="{BEF69C5C-E5E3-4E8C-8845-3009DA62DA47}" type="pres">
      <dgm:prSet presAssocID="{80F303BF-F7CE-400B-9B6B-5A34AECC3E04}" presName="sibTransComposite" presStyleCnt="0"/>
      <dgm:spPr/>
    </dgm:pt>
    <dgm:pt modelId="{B4112E4A-79B1-48D1-A91C-40EC5279840C}" type="pres">
      <dgm:prSet presAssocID="{F310F041-50D1-4994-BCF1-B1B1648EB057}" presName="compositeNode" presStyleCnt="0"/>
      <dgm:spPr/>
    </dgm:pt>
    <dgm:pt modelId="{74A43DDE-9F2D-46EA-88DC-C2B785954EAB}" type="pres">
      <dgm:prSet presAssocID="{F310F041-50D1-4994-BCF1-B1B1648EB057}" presName="parTx" presStyleLbl="node1" presStyleIdx="0" presStyleCnt="0">
        <dgm:presLayoutVars>
          <dgm:chMax val="0"/>
          <dgm:chPref val="0"/>
          <dgm:bulletEnabled val="1"/>
        </dgm:presLayoutVars>
      </dgm:prSet>
      <dgm:spPr/>
    </dgm:pt>
    <dgm:pt modelId="{612BC510-91F3-4542-ACCD-463DDB37742F}" type="pres">
      <dgm:prSet presAssocID="{F310F041-50D1-4994-BCF1-B1B1648EB057}" presName="parSh" presStyleCnt="0"/>
      <dgm:spPr/>
    </dgm:pt>
    <dgm:pt modelId="{1FC68F47-973E-4D27-AA29-7B3026D38E9D}" type="pres">
      <dgm:prSet presAssocID="{F310F041-50D1-4994-BCF1-B1B1648EB057}" presName="lineNode" presStyleLbl="alignAccFollowNode1" presStyleIdx="12" presStyleCnt="21"/>
      <dgm:spPr/>
    </dgm:pt>
    <dgm:pt modelId="{04B48DD3-03C9-4439-B922-39992A717C27}" type="pres">
      <dgm:prSet presAssocID="{F310F041-50D1-4994-BCF1-B1B1648EB057}" presName="lineArrowNode" presStyleLbl="alignAccFollowNode1" presStyleIdx="13" presStyleCnt="21"/>
      <dgm:spPr/>
    </dgm:pt>
    <dgm:pt modelId="{96FC01AC-4C31-4B70-8BDC-B375618E17F2}" type="pres">
      <dgm:prSet presAssocID="{D63DB6A3-4451-49A6-87C2-0A2B42E71008}" presName="sibTransNodeCircle" presStyleLbl="alignNode1" presStyleIdx="4" presStyleCnt="7">
        <dgm:presLayoutVars>
          <dgm:chMax val="0"/>
          <dgm:bulletEnabled/>
        </dgm:presLayoutVars>
      </dgm:prSet>
      <dgm:spPr/>
    </dgm:pt>
    <dgm:pt modelId="{AF02EE1F-AEE5-45BA-8999-2C9A819034EE}" type="pres">
      <dgm:prSet presAssocID="{D63DB6A3-4451-49A6-87C2-0A2B42E71008}" presName="spacerBetweenCircleAndCallout" presStyleCnt="0">
        <dgm:presLayoutVars/>
      </dgm:prSet>
      <dgm:spPr/>
    </dgm:pt>
    <dgm:pt modelId="{ECEC23A5-7D20-4462-B733-D84472A54545}" type="pres">
      <dgm:prSet presAssocID="{F310F041-50D1-4994-BCF1-B1B1648EB057}" presName="nodeText" presStyleLbl="alignAccFollowNode1" presStyleIdx="14" presStyleCnt="21">
        <dgm:presLayoutVars>
          <dgm:bulletEnabled val="1"/>
        </dgm:presLayoutVars>
      </dgm:prSet>
      <dgm:spPr/>
    </dgm:pt>
    <dgm:pt modelId="{110C1FF2-3C2B-4868-AD58-81CA5A388465}" type="pres">
      <dgm:prSet presAssocID="{D63DB6A3-4451-49A6-87C2-0A2B42E71008}" presName="sibTransComposite" presStyleCnt="0"/>
      <dgm:spPr/>
    </dgm:pt>
    <dgm:pt modelId="{3C4F692E-9302-42F6-828D-31E8A8546738}" type="pres">
      <dgm:prSet presAssocID="{EEEBFEB7-BEE6-4C04-B443-8DC8CE50E1C1}" presName="compositeNode" presStyleCnt="0"/>
      <dgm:spPr/>
    </dgm:pt>
    <dgm:pt modelId="{F53F7864-E9D9-4EC3-90BE-6D351C0D3756}" type="pres">
      <dgm:prSet presAssocID="{EEEBFEB7-BEE6-4C04-B443-8DC8CE50E1C1}" presName="parTx" presStyleLbl="node1" presStyleIdx="0" presStyleCnt="0">
        <dgm:presLayoutVars>
          <dgm:chMax val="0"/>
          <dgm:chPref val="0"/>
          <dgm:bulletEnabled val="1"/>
        </dgm:presLayoutVars>
      </dgm:prSet>
      <dgm:spPr/>
    </dgm:pt>
    <dgm:pt modelId="{BE04B3ED-3477-48BA-8B1D-717D8B40952A}" type="pres">
      <dgm:prSet presAssocID="{EEEBFEB7-BEE6-4C04-B443-8DC8CE50E1C1}" presName="parSh" presStyleCnt="0"/>
      <dgm:spPr/>
    </dgm:pt>
    <dgm:pt modelId="{1553DAA3-6F15-48E8-8BA8-B4A080DE483D}" type="pres">
      <dgm:prSet presAssocID="{EEEBFEB7-BEE6-4C04-B443-8DC8CE50E1C1}" presName="lineNode" presStyleLbl="alignAccFollowNode1" presStyleIdx="15" presStyleCnt="21"/>
      <dgm:spPr/>
    </dgm:pt>
    <dgm:pt modelId="{A6003C0C-0DB9-465D-BFD1-B4B8CBF3BDA2}" type="pres">
      <dgm:prSet presAssocID="{EEEBFEB7-BEE6-4C04-B443-8DC8CE50E1C1}" presName="lineArrowNode" presStyleLbl="alignAccFollowNode1" presStyleIdx="16" presStyleCnt="21"/>
      <dgm:spPr/>
    </dgm:pt>
    <dgm:pt modelId="{8FB3FCE3-1DCC-47ED-88E3-A7AE66C0E689}" type="pres">
      <dgm:prSet presAssocID="{667516EB-DF11-474C-96F5-71B9B0FA6C6B}" presName="sibTransNodeCircle" presStyleLbl="alignNode1" presStyleIdx="5" presStyleCnt="7">
        <dgm:presLayoutVars>
          <dgm:chMax val="0"/>
          <dgm:bulletEnabled/>
        </dgm:presLayoutVars>
      </dgm:prSet>
      <dgm:spPr/>
    </dgm:pt>
    <dgm:pt modelId="{5C5514D0-BC58-4273-B19A-940F0FBBC710}" type="pres">
      <dgm:prSet presAssocID="{667516EB-DF11-474C-96F5-71B9B0FA6C6B}" presName="spacerBetweenCircleAndCallout" presStyleCnt="0">
        <dgm:presLayoutVars/>
      </dgm:prSet>
      <dgm:spPr/>
    </dgm:pt>
    <dgm:pt modelId="{A88414E9-036A-4596-B749-C299514DC873}" type="pres">
      <dgm:prSet presAssocID="{EEEBFEB7-BEE6-4C04-B443-8DC8CE50E1C1}" presName="nodeText" presStyleLbl="alignAccFollowNode1" presStyleIdx="17" presStyleCnt="21">
        <dgm:presLayoutVars>
          <dgm:bulletEnabled val="1"/>
        </dgm:presLayoutVars>
      </dgm:prSet>
      <dgm:spPr/>
    </dgm:pt>
    <dgm:pt modelId="{CEB13CFD-78DE-454E-A0BA-EDAC27D906C3}" type="pres">
      <dgm:prSet presAssocID="{667516EB-DF11-474C-96F5-71B9B0FA6C6B}" presName="sibTransComposite" presStyleCnt="0"/>
      <dgm:spPr/>
    </dgm:pt>
    <dgm:pt modelId="{6B6423E6-F7A5-490E-BB5A-0172C0152833}" type="pres">
      <dgm:prSet presAssocID="{32505203-E7FF-4C8A-ADFC-FE90A5A5A1CD}" presName="compositeNode" presStyleCnt="0"/>
      <dgm:spPr/>
    </dgm:pt>
    <dgm:pt modelId="{3D75767D-D267-4918-B4E1-4753941D929B}" type="pres">
      <dgm:prSet presAssocID="{32505203-E7FF-4C8A-ADFC-FE90A5A5A1CD}" presName="parTx" presStyleLbl="node1" presStyleIdx="0" presStyleCnt="0">
        <dgm:presLayoutVars>
          <dgm:chMax val="0"/>
          <dgm:chPref val="0"/>
          <dgm:bulletEnabled val="1"/>
        </dgm:presLayoutVars>
      </dgm:prSet>
      <dgm:spPr/>
    </dgm:pt>
    <dgm:pt modelId="{0B5D4A87-3F63-49CE-B8E6-F11E4179C8E3}" type="pres">
      <dgm:prSet presAssocID="{32505203-E7FF-4C8A-ADFC-FE90A5A5A1CD}" presName="parSh" presStyleCnt="0"/>
      <dgm:spPr/>
    </dgm:pt>
    <dgm:pt modelId="{BDC1EE0D-6A7A-403D-8300-AF6B281F342E}" type="pres">
      <dgm:prSet presAssocID="{32505203-E7FF-4C8A-ADFC-FE90A5A5A1CD}" presName="lineNode" presStyleLbl="alignAccFollowNode1" presStyleIdx="18" presStyleCnt="21"/>
      <dgm:spPr/>
    </dgm:pt>
    <dgm:pt modelId="{40FEE214-A694-41DD-9D51-237992168FCF}" type="pres">
      <dgm:prSet presAssocID="{32505203-E7FF-4C8A-ADFC-FE90A5A5A1CD}" presName="lineArrowNode" presStyleLbl="alignAccFollowNode1" presStyleIdx="19" presStyleCnt="21"/>
      <dgm:spPr/>
    </dgm:pt>
    <dgm:pt modelId="{6AE33F27-A4BF-4734-B3FB-3C35C7906CFF}" type="pres">
      <dgm:prSet presAssocID="{6A682B6A-0AF6-4312-A0EA-BE2618C1A9BF}" presName="sibTransNodeCircle" presStyleLbl="alignNode1" presStyleIdx="6" presStyleCnt="7">
        <dgm:presLayoutVars>
          <dgm:chMax val="0"/>
          <dgm:bulletEnabled/>
        </dgm:presLayoutVars>
      </dgm:prSet>
      <dgm:spPr/>
    </dgm:pt>
    <dgm:pt modelId="{A3B8431C-126D-48E3-8F34-C5F60E662A39}" type="pres">
      <dgm:prSet presAssocID="{6A682B6A-0AF6-4312-A0EA-BE2618C1A9BF}" presName="spacerBetweenCircleAndCallout" presStyleCnt="0">
        <dgm:presLayoutVars/>
      </dgm:prSet>
      <dgm:spPr/>
    </dgm:pt>
    <dgm:pt modelId="{A4C6EE3F-C31B-449F-B373-3D8A2872111C}" type="pres">
      <dgm:prSet presAssocID="{32505203-E7FF-4C8A-ADFC-FE90A5A5A1CD}" presName="nodeText" presStyleLbl="alignAccFollowNode1" presStyleIdx="20" presStyleCnt="21">
        <dgm:presLayoutVars>
          <dgm:bulletEnabled val="1"/>
        </dgm:presLayoutVars>
      </dgm:prSet>
      <dgm:spPr/>
    </dgm:pt>
  </dgm:ptLst>
  <dgm:cxnLst>
    <dgm:cxn modelId="{E79AD402-B1F7-4428-9521-C8BD17DFF6EB}" srcId="{679342E5-C04C-4C16-8EE0-98EE5A120022}" destId="{9E937091-E08F-4794-8CF4-43D5F9174419}" srcOrd="0" destOrd="0" parTransId="{3A915C5C-EDC3-46F2-BA39-3710CAB45830}" sibTransId="{DFB20002-F9E3-4545-BD73-9805DFA28D23}"/>
    <dgm:cxn modelId="{572D6506-56F0-4D9B-BD69-3CAB06F97CBB}" type="presOf" srcId="{6A682B6A-0AF6-4312-A0EA-BE2618C1A9BF}" destId="{6AE33F27-A4BF-4734-B3FB-3C35C7906CFF}" srcOrd="0" destOrd="0" presId="urn:microsoft.com/office/officeart/2016/7/layout/LinearArrowProcessNumbered"/>
    <dgm:cxn modelId="{5C56EC15-3D84-42B7-8EFF-CF3064D3A65F}" type="presOf" srcId="{F310F041-50D1-4994-BCF1-B1B1648EB057}" destId="{ECEC23A5-7D20-4462-B733-D84472A54545}" srcOrd="0" destOrd="0" presId="urn:microsoft.com/office/officeart/2016/7/layout/LinearArrowProcessNumbered"/>
    <dgm:cxn modelId="{2166653B-BB1D-4B99-B97F-612F558D7DFA}" type="presOf" srcId="{48D3E81C-2E9B-4713-A4A6-5C804D17BDD4}" destId="{3E320D31-5ADA-4D7B-B682-B19BAF4DFAC0}" srcOrd="0" destOrd="0" presId="urn:microsoft.com/office/officeart/2016/7/layout/LinearArrowProcessNumbered"/>
    <dgm:cxn modelId="{9700475D-02A8-44F8-8805-F71671A6ADBB}" type="presOf" srcId="{679342E5-C04C-4C16-8EE0-98EE5A120022}" destId="{D4AAD77D-9494-4EF4-AAE7-C0F44D2440DA}" srcOrd="0" destOrd="0" presId="urn:microsoft.com/office/officeart/2016/7/layout/LinearArrowProcessNumbered"/>
    <dgm:cxn modelId="{6DA9685F-4FAA-4466-8ACC-198AFA0FE258}" type="presOf" srcId="{DFB20002-F9E3-4545-BD73-9805DFA28D23}" destId="{AEAB6888-4D4A-4CDF-A4DC-A43F778F1C07}" srcOrd="0" destOrd="0" presId="urn:microsoft.com/office/officeart/2016/7/layout/LinearArrowProcessNumbered"/>
    <dgm:cxn modelId="{209F8B62-5256-4A2F-9392-03F3FC51195F}" srcId="{679342E5-C04C-4C16-8EE0-98EE5A120022}" destId="{EEEBFEB7-BEE6-4C04-B443-8DC8CE50E1C1}" srcOrd="5" destOrd="0" parTransId="{61049BA7-0C30-446A-A9EB-17A64BD9BB24}" sibTransId="{667516EB-DF11-474C-96F5-71B9B0FA6C6B}"/>
    <dgm:cxn modelId="{8FC71964-0F5C-4F93-848F-C11C2DE7066F}" srcId="{679342E5-C04C-4C16-8EE0-98EE5A120022}" destId="{85CD0180-0989-489B-948D-0399918E95E7}" srcOrd="2" destOrd="0" parTransId="{55B30DB7-3ABD-45CC-8F2F-1922AE6DCB3E}" sibTransId="{4ED47EEA-AE35-4DC3-8B67-99E5577F4331}"/>
    <dgm:cxn modelId="{A6D70368-14D8-49AB-B4F8-EAAD04E96235}" type="presOf" srcId="{85CD0180-0989-489B-948D-0399918E95E7}" destId="{850AE50D-AD84-4626-BF98-771D08ED1E7A}" srcOrd="0" destOrd="0" presId="urn:microsoft.com/office/officeart/2016/7/layout/LinearArrowProcessNumbered"/>
    <dgm:cxn modelId="{40DDF472-01B3-4934-8AE9-4172B53C087C}" type="presOf" srcId="{9E937091-E08F-4794-8CF4-43D5F9174419}" destId="{101EE123-F4B5-4368-AAA4-3F6AD7AAC27C}" srcOrd="0" destOrd="0" presId="urn:microsoft.com/office/officeart/2016/7/layout/LinearArrowProcessNumbered"/>
    <dgm:cxn modelId="{B9843681-DC6C-49A3-A42A-6EF8FE07C744}" type="presOf" srcId="{D63DB6A3-4451-49A6-87C2-0A2B42E71008}" destId="{96FC01AC-4C31-4B70-8BDC-B375618E17F2}" srcOrd="0" destOrd="0" presId="urn:microsoft.com/office/officeart/2016/7/layout/LinearArrowProcessNumbered"/>
    <dgm:cxn modelId="{7B263A81-7F9F-4BC2-BF1A-0B29B3629AF5}" srcId="{679342E5-C04C-4C16-8EE0-98EE5A120022}" destId="{48D3E81C-2E9B-4713-A4A6-5C804D17BDD4}" srcOrd="3" destOrd="0" parTransId="{5109215F-5364-40D0-BFD5-65BAE923B177}" sibTransId="{80F303BF-F7CE-400B-9B6B-5A34AECC3E04}"/>
    <dgm:cxn modelId="{25E25987-509F-4B2F-B1F8-811B612E7EEF}" type="presOf" srcId="{EEEBFEB7-BEE6-4C04-B443-8DC8CE50E1C1}" destId="{A88414E9-036A-4596-B749-C299514DC873}" srcOrd="0" destOrd="0" presId="urn:microsoft.com/office/officeart/2016/7/layout/LinearArrowProcessNumbered"/>
    <dgm:cxn modelId="{52D27190-004B-40AF-B7A3-F580B27F16E5}" type="presOf" srcId="{80F303BF-F7CE-400B-9B6B-5A34AECC3E04}" destId="{994183F3-193D-4779-B57D-65CF08C1AA42}" srcOrd="0" destOrd="0" presId="urn:microsoft.com/office/officeart/2016/7/layout/LinearArrowProcessNumbered"/>
    <dgm:cxn modelId="{A9051797-5632-47F6-A4EE-71ED9199873B}" srcId="{679342E5-C04C-4C16-8EE0-98EE5A120022}" destId="{32505203-E7FF-4C8A-ADFC-FE90A5A5A1CD}" srcOrd="6" destOrd="0" parTransId="{C64E6B2B-DB8D-4C23-B04A-16CB3C3A6BBB}" sibTransId="{6A682B6A-0AF6-4312-A0EA-BE2618C1A9BF}"/>
    <dgm:cxn modelId="{31B50A9F-2172-4B92-9146-CE8B68DFE3C2}" type="presOf" srcId="{4ED47EEA-AE35-4DC3-8B67-99E5577F4331}" destId="{550670ED-8540-4974-9CCC-136C370BBF0F}" srcOrd="0" destOrd="0" presId="urn:microsoft.com/office/officeart/2016/7/layout/LinearArrowProcessNumbered"/>
    <dgm:cxn modelId="{E9C70DA1-B5A3-49A6-A363-C994C1082A60}" type="presOf" srcId="{667516EB-DF11-474C-96F5-71B9B0FA6C6B}" destId="{8FB3FCE3-1DCC-47ED-88E3-A7AE66C0E689}" srcOrd="0" destOrd="0" presId="urn:microsoft.com/office/officeart/2016/7/layout/LinearArrowProcessNumbered"/>
    <dgm:cxn modelId="{BABF63A7-8D65-41D8-99EB-19542C58F82B}" type="presOf" srcId="{32505203-E7FF-4C8A-ADFC-FE90A5A5A1CD}" destId="{A4C6EE3F-C31B-449F-B373-3D8A2872111C}" srcOrd="0" destOrd="0" presId="urn:microsoft.com/office/officeart/2016/7/layout/LinearArrowProcessNumbered"/>
    <dgm:cxn modelId="{5AF3A2A9-D57D-40D6-884A-B08897BE708E}" srcId="{679342E5-C04C-4C16-8EE0-98EE5A120022}" destId="{09CA9E42-3923-4E09-92DF-7C7EDF6AFABA}" srcOrd="1" destOrd="0" parTransId="{038668D7-5CE1-4DC7-BB4A-C2C1CB61AC4B}" sibTransId="{900C3502-C0E6-4E40-B56E-2BE63A79259D}"/>
    <dgm:cxn modelId="{655CCDBE-D9F6-44C0-8008-5CFCF9837F03}" type="presOf" srcId="{09CA9E42-3923-4E09-92DF-7C7EDF6AFABA}" destId="{3B64E206-AB63-438C-919E-DC73A735AFA6}" srcOrd="0" destOrd="0" presId="urn:microsoft.com/office/officeart/2016/7/layout/LinearArrowProcessNumbered"/>
    <dgm:cxn modelId="{78E3B0D5-871C-4D4E-B933-FDFE82722A4D}" type="presOf" srcId="{900C3502-C0E6-4E40-B56E-2BE63A79259D}" destId="{4948A09A-8DE3-4B2B-A12A-9EB38236F3FD}" srcOrd="0" destOrd="0" presId="urn:microsoft.com/office/officeart/2016/7/layout/LinearArrowProcessNumbered"/>
    <dgm:cxn modelId="{C4DB7FF1-BD91-4E0D-B0CD-315FD9D5E416}" srcId="{679342E5-C04C-4C16-8EE0-98EE5A120022}" destId="{F310F041-50D1-4994-BCF1-B1B1648EB057}" srcOrd="4" destOrd="0" parTransId="{D5FDEAC8-D110-4062-8D1B-69DE51143C8F}" sibTransId="{D63DB6A3-4451-49A6-87C2-0A2B42E71008}"/>
    <dgm:cxn modelId="{2947DF53-EA35-4C81-BA0F-D6BC9313DA69}" type="presParOf" srcId="{D4AAD77D-9494-4EF4-AAE7-C0F44D2440DA}" destId="{6AEDFDD3-E572-4DBF-8D04-BA53039110E0}" srcOrd="0" destOrd="0" presId="urn:microsoft.com/office/officeart/2016/7/layout/LinearArrowProcessNumbered"/>
    <dgm:cxn modelId="{FE9964F3-A640-4A8D-8A63-EFE9FE71C76D}" type="presParOf" srcId="{6AEDFDD3-E572-4DBF-8D04-BA53039110E0}" destId="{4F52A9B7-0585-45B8-9553-C7A8AE0EA5FE}" srcOrd="0" destOrd="0" presId="urn:microsoft.com/office/officeart/2016/7/layout/LinearArrowProcessNumbered"/>
    <dgm:cxn modelId="{8C1BB2EA-63A6-496F-A7C0-F5A15B872471}" type="presParOf" srcId="{6AEDFDD3-E572-4DBF-8D04-BA53039110E0}" destId="{94E36767-4E70-4D1F-A198-4173471F886E}" srcOrd="1" destOrd="0" presId="urn:microsoft.com/office/officeart/2016/7/layout/LinearArrowProcessNumbered"/>
    <dgm:cxn modelId="{4E000D99-A89C-4DB0-A32C-96CDDCDBC41D}" type="presParOf" srcId="{94E36767-4E70-4D1F-A198-4173471F886E}" destId="{5CD74F56-E6A4-4402-9766-E3E7F8255E15}" srcOrd="0" destOrd="0" presId="urn:microsoft.com/office/officeart/2016/7/layout/LinearArrowProcessNumbered"/>
    <dgm:cxn modelId="{2415CD7C-961A-4622-B3F2-A535E6C0B738}" type="presParOf" srcId="{94E36767-4E70-4D1F-A198-4173471F886E}" destId="{1A996491-99DC-494C-BEEF-2FA3791B09B7}" srcOrd="1" destOrd="0" presId="urn:microsoft.com/office/officeart/2016/7/layout/LinearArrowProcessNumbered"/>
    <dgm:cxn modelId="{942108AF-AC9F-4054-A91C-AE3F2BF44847}" type="presParOf" srcId="{94E36767-4E70-4D1F-A198-4173471F886E}" destId="{AEAB6888-4D4A-4CDF-A4DC-A43F778F1C07}" srcOrd="2" destOrd="0" presId="urn:microsoft.com/office/officeart/2016/7/layout/LinearArrowProcessNumbered"/>
    <dgm:cxn modelId="{D1E0B5FC-260D-4716-8FD2-6873F882B89F}" type="presParOf" srcId="{94E36767-4E70-4D1F-A198-4173471F886E}" destId="{10E9E35B-D248-4EA4-9182-143A77776E52}" srcOrd="3" destOrd="0" presId="urn:microsoft.com/office/officeart/2016/7/layout/LinearArrowProcessNumbered"/>
    <dgm:cxn modelId="{4BF0058B-38EE-4AF7-9A1E-EA5E2A8679FF}" type="presParOf" srcId="{6AEDFDD3-E572-4DBF-8D04-BA53039110E0}" destId="{101EE123-F4B5-4368-AAA4-3F6AD7AAC27C}" srcOrd="2" destOrd="0" presId="urn:microsoft.com/office/officeart/2016/7/layout/LinearArrowProcessNumbered"/>
    <dgm:cxn modelId="{A9470599-F0A9-402D-B6F6-218A813EE776}" type="presParOf" srcId="{D4AAD77D-9494-4EF4-AAE7-C0F44D2440DA}" destId="{9E7C61D1-3C28-4C79-B5B7-41E7FA49C628}" srcOrd="1" destOrd="0" presId="urn:microsoft.com/office/officeart/2016/7/layout/LinearArrowProcessNumbered"/>
    <dgm:cxn modelId="{B5681245-3146-4719-A8CC-226BC60A8FF2}" type="presParOf" srcId="{D4AAD77D-9494-4EF4-AAE7-C0F44D2440DA}" destId="{8356AA55-9A18-4A57-ADBD-7C7EE2E1639D}" srcOrd="2" destOrd="0" presId="urn:microsoft.com/office/officeart/2016/7/layout/LinearArrowProcessNumbered"/>
    <dgm:cxn modelId="{6346A861-75D1-49A6-BD26-D1712740B230}" type="presParOf" srcId="{8356AA55-9A18-4A57-ADBD-7C7EE2E1639D}" destId="{BE6A5FCA-55D1-49DC-9B19-8576EFB3CDEB}" srcOrd="0" destOrd="0" presId="urn:microsoft.com/office/officeart/2016/7/layout/LinearArrowProcessNumbered"/>
    <dgm:cxn modelId="{2CCF6B89-548F-40A0-81C4-39E35804EFA0}" type="presParOf" srcId="{8356AA55-9A18-4A57-ADBD-7C7EE2E1639D}" destId="{BCC33D52-2A9A-4866-9273-EAFCB0A2545B}" srcOrd="1" destOrd="0" presId="urn:microsoft.com/office/officeart/2016/7/layout/LinearArrowProcessNumbered"/>
    <dgm:cxn modelId="{8851B141-7DE2-4838-9738-EF331BF2E30E}" type="presParOf" srcId="{BCC33D52-2A9A-4866-9273-EAFCB0A2545B}" destId="{8C4856EA-6178-4293-8FF9-ABEE9C2BAFAF}" srcOrd="0" destOrd="0" presId="urn:microsoft.com/office/officeart/2016/7/layout/LinearArrowProcessNumbered"/>
    <dgm:cxn modelId="{1700004F-65F7-4376-B353-C56AFC5BFC22}" type="presParOf" srcId="{BCC33D52-2A9A-4866-9273-EAFCB0A2545B}" destId="{61955CA3-BB18-483B-A1CE-764A1718FFBE}" srcOrd="1" destOrd="0" presId="urn:microsoft.com/office/officeart/2016/7/layout/LinearArrowProcessNumbered"/>
    <dgm:cxn modelId="{B0DF7537-E697-49D8-8118-77053EEEBA17}" type="presParOf" srcId="{BCC33D52-2A9A-4866-9273-EAFCB0A2545B}" destId="{4948A09A-8DE3-4B2B-A12A-9EB38236F3FD}" srcOrd="2" destOrd="0" presId="urn:microsoft.com/office/officeart/2016/7/layout/LinearArrowProcessNumbered"/>
    <dgm:cxn modelId="{CDA3B330-0CEA-458A-B54F-0538718CC6D7}" type="presParOf" srcId="{BCC33D52-2A9A-4866-9273-EAFCB0A2545B}" destId="{B0633847-CA5E-4D72-BC28-A04015FCB28C}" srcOrd="3" destOrd="0" presId="urn:microsoft.com/office/officeart/2016/7/layout/LinearArrowProcessNumbered"/>
    <dgm:cxn modelId="{3A83B71D-FFF3-4CE3-A53C-6F4492B4D7C5}" type="presParOf" srcId="{8356AA55-9A18-4A57-ADBD-7C7EE2E1639D}" destId="{3B64E206-AB63-438C-919E-DC73A735AFA6}" srcOrd="2" destOrd="0" presId="urn:microsoft.com/office/officeart/2016/7/layout/LinearArrowProcessNumbered"/>
    <dgm:cxn modelId="{D02E66A7-2800-4922-A46C-2D1E812BE31D}" type="presParOf" srcId="{D4AAD77D-9494-4EF4-AAE7-C0F44D2440DA}" destId="{C3E265AC-80A1-4806-AB58-46C8579F610B}" srcOrd="3" destOrd="0" presId="urn:microsoft.com/office/officeart/2016/7/layout/LinearArrowProcessNumbered"/>
    <dgm:cxn modelId="{4ACEA138-3973-41C6-A390-D4A782CBF3F5}" type="presParOf" srcId="{D4AAD77D-9494-4EF4-AAE7-C0F44D2440DA}" destId="{2E7B5519-4042-4138-BCA1-0A5A1632A156}" srcOrd="4" destOrd="0" presId="urn:microsoft.com/office/officeart/2016/7/layout/LinearArrowProcessNumbered"/>
    <dgm:cxn modelId="{96D40C47-5E5F-4EDF-B4F3-C88865C89ABE}" type="presParOf" srcId="{2E7B5519-4042-4138-BCA1-0A5A1632A156}" destId="{087A65BD-48B0-44D5-B529-96C5707BA087}" srcOrd="0" destOrd="0" presId="urn:microsoft.com/office/officeart/2016/7/layout/LinearArrowProcessNumbered"/>
    <dgm:cxn modelId="{E7E09CA4-081F-446E-B8E8-FBF821F90E2C}" type="presParOf" srcId="{2E7B5519-4042-4138-BCA1-0A5A1632A156}" destId="{E1925E9F-7A13-4B41-BE2C-2BDEE0B75ADE}" srcOrd="1" destOrd="0" presId="urn:microsoft.com/office/officeart/2016/7/layout/LinearArrowProcessNumbered"/>
    <dgm:cxn modelId="{C9002F0F-37CC-439C-99FA-73FB72723B3E}" type="presParOf" srcId="{E1925E9F-7A13-4B41-BE2C-2BDEE0B75ADE}" destId="{20E65176-555F-46B1-8484-EAA416A51F14}" srcOrd="0" destOrd="0" presId="urn:microsoft.com/office/officeart/2016/7/layout/LinearArrowProcessNumbered"/>
    <dgm:cxn modelId="{377EE8B8-0CEF-450E-B1C1-D858F663DF7A}" type="presParOf" srcId="{E1925E9F-7A13-4B41-BE2C-2BDEE0B75ADE}" destId="{5D2EA93C-11F6-4086-89C9-9AFC6F18C118}" srcOrd="1" destOrd="0" presId="urn:microsoft.com/office/officeart/2016/7/layout/LinearArrowProcessNumbered"/>
    <dgm:cxn modelId="{6E90E9F2-ECB4-40FE-BBD2-BCB42BB34AF0}" type="presParOf" srcId="{E1925E9F-7A13-4B41-BE2C-2BDEE0B75ADE}" destId="{550670ED-8540-4974-9CCC-136C370BBF0F}" srcOrd="2" destOrd="0" presId="urn:microsoft.com/office/officeart/2016/7/layout/LinearArrowProcessNumbered"/>
    <dgm:cxn modelId="{56FC184C-8FDF-4770-9CBD-FC31142492D8}" type="presParOf" srcId="{E1925E9F-7A13-4B41-BE2C-2BDEE0B75ADE}" destId="{C21A4962-602B-4C5D-8AFC-D4DA63270D69}" srcOrd="3" destOrd="0" presId="urn:microsoft.com/office/officeart/2016/7/layout/LinearArrowProcessNumbered"/>
    <dgm:cxn modelId="{0F10D295-EBA9-44B4-91AA-553CFE248A76}" type="presParOf" srcId="{2E7B5519-4042-4138-BCA1-0A5A1632A156}" destId="{850AE50D-AD84-4626-BF98-771D08ED1E7A}" srcOrd="2" destOrd="0" presId="urn:microsoft.com/office/officeart/2016/7/layout/LinearArrowProcessNumbered"/>
    <dgm:cxn modelId="{C3E40010-7E3F-4DFB-934D-5CDA1083D403}" type="presParOf" srcId="{D4AAD77D-9494-4EF4-AAE7-C0F44D2440DA}" destId="{E866FA44-9361-46BE-AFB2-B27602BFABFD}" srcOrd="5" destOrd="0" presId="urn:microsoft.com/office/officeart/2016/7/layout/LinearArrowProcessNumbered"/>
    <dgm:cxn modelId="{D43B9B74-AED7-49F8-97B3-7EB792F07823}" type="presParOf" srcId="{D4AAD77D-9494-4EF4-AAE7-C0F44D2440DA}" destId="{EF4907C4-2735-425A-BD52-BA0B5D70CD72}" srcOrd="6" destOrd="0" presId="urn:microsoft.com/office/officeart/2016/7/layout/LinearArrowProcessNumbered"/>
    <dgm:cxn modelId="{AC57151B-63BE-409E-8EC5-4B22989B3F34}" type="presParOf" srcId="{EF4907C4-2735-425A-BD52-BA0B5D70CD72}" destId="{D8C5ED61-51BE-423C-AAEC-CAE69AAD5C9A}" srcOrd="0" destOrd="0" presId="urn:microsoft.com/office/officeart/2016/7/layout/LinearArrowProcessNumbered"/>
    <dgm:cxn modelId="{211CD1B8-58FC-4537-B81D-180C68B0D7B6}" type="presParOf" srcId="{EF4907C4-2735-425A-BD52-BA0B5D70CD72}" destId="{8C90240E-DD46-4CD5-BBDE-AA0B0FFFA165}" srcOrd="1" destOrd="0" presId="urn:microsoft.com/office/officeart/2016/7/layout/LinearArrowProcessNumbered"/>
    <dgm:cxn modelId="{ADD04881-AF08-41DC-8864-AAEF0819BA79}" type="presParOf" srcId="{8C90240E-DD46-4CD5-BBDE-AA0B0FFFA165}" destId="{D56E452A-CF1B-4C6E-9929-23AFCC272DFF}" srcOrd="0" destOrd="0" presId="urn:microsoft.com/office/officeart/2016/7/layout/LinearArrowProcessNumbered"/>
    <dgm:cxn modelId="{D36B167E-28A0-4A74-860E-2FB752148772}" type="presParOf" srcId="{8C90240E-DD46-4CD5-BBDE-AA0B0FFFA165}" destId="{058C36BD-9D5E-4C3F-96CF-A55E3EA9FF1F}" srcOrd="1" destOrd="0" presId="urn:microsoft.com/office/officeart/2016/7/layout/LinearArrowProcessNumbered"/>
    <dgm:cxn modelId="{C4659F5A-3A97-4CBB-A0C7-84DC7DF43423}" type="presParOf" srcId="{8C90240E-DD46-4CD5-BBDE-AA0B0FFFA165}" destId="{994183F3-193D-4779-B57D-65CF08C1AA42}" srcOrd="2" destOrd="0" presId="urn:microsoft.com/office/officeart/2016/7/layout/LinearArrowProcessNumbered"/>
    <dgm:cxn modelId="{21269FCB-96AC-4D05-96D9-B9B73D03564E}" type="presParOf" srcId="{8C90240E-DD46-4CD5-BBDE-AA0B0FFFA165}" destId="{DFC96081-EDE5-4E94-9205-94ECE8E7206B}" srcOrd="3" destOrd="0" presId="urn:microsoft.com/office/officeart/2016/7/layout/LinearArrowProcessNumbered"/>
    <dgm:cxn modelId="{FC03AA54-E761-4711-A6D3-E510C4D88D5B}" type="presParOf" srcId="{EF4907C4-2735-425A-BD52-BA0B5D70CD72}" destId="{3E320D31-5ADA-4D7B-B682-B19BAF4DFAC0}" srcOrd="2" destOrd="0" presId="urn:microsoft.com/office/officeart/2016/7/layout/LinearArrowProcessNumbered"/>
    <dgm:cxn modelId="{B259E08F-71B1-4B00-9471-EF7254B7AA26}" type="presParOf" srcId="{D4AAD77D-9494-4EF4-AAE7-C0F44D2440DA}" destId="{BEF69C5C-E5E3-4E8C-8845-3009DA62DA47}" srcOrd="7" destOrd="0" presId="urn:microsoft.com/office/officeart/2016/7/layout/LinearArrowProcessNumbered"/>
    <dgm:cxn modelId="{F0B67C69-F110-495E-9A45-E162F84DA4DB}" type="presParOf" srcId="{D4AAD77D-9494-4EF4-AAE7-C0F44D2440DA}" destId="{B4112E4A-79B1-48D1-A91C-40EC5279840C}" srcOrd="8" destOrd="0" presId="urn:microsoft.com/office/officeart/2016/7/layout/LinearArrowProcessNumbered"/>
    <dgm:cxn modelId="{44DE3C7B-191E-4E5E-818F-E8B0FC93AF3E}" type="presParOf" srcId="{B4112E4A-79B1-48D1-A91C-40EC5279840C}" destId="{74A43DDE-9F2D-46EA-88DC-C2B785954EAB}" srcOrd="0" destOrd="0" presId="urn:microsoft.com/office/officeart/2016/7/layout/LinearArrowProcessNumbered"/>
    <dgm:cxn modelId="{25525E3B-E1D2-4F03-B816-73145D0F49DD}" type="presParOf" srcId="{B4112E4A-79B1-48D1-A91C-40EC5279840C}" destId="{612BC510-91F3-4542-ACCD-463DDB37742F}" srcOrd="1" destOrd="0" presId="urn:microsoft.com/office/officeart/2016/7/layout/LinearArrowProcessNumbered"/>
    <dgm:cxn modelId="{79BB3E30-CAD9-4719-826A-10C3EC7962AB}" type="presParOf" srcId="{612BC510-91F3-4542-ACCD-463DDB37742F}" destId="{1FC68F47-973E-4D27-AA29-7B3026D38E9D}" srcOrd="0" destOrd="0" presId="urn:microsoft.com/office/officeart/2016/7/layout/LinearArrowProcessNumbered"/>
    <dgm:cxn modelId="{E736B5DE-3DF9-4599-AE49-14E8012C16E2}" type="presParOf" srcId="{612BC510-91F3-4542-ACCD-463DDB37742F}" destId="{04B48DD3-03C9-4439-B922-39992A717C27}" srcOrd="1" destOrd="0" presId="urn:microsoft.com/office/officeart/2016/7/layout/LinearArrowProcessNumbered"/>
    <dgm:cxn modelId="{DDCF33AB-51E4-47E8-BAC2-C37E25E0E332}" type="presParOf" srcId="{612BC510-91F3-4542-ACCD-463DDB37742F}" destId="{96FC01AC-4C31-4B70-8BDC-B375618E17F2}" srcOrd="2" destOrd="0" presId="urn:microsoft.com/office/officeart/2016/7/layout/LinearArrowProcessNumbered"/>
    <dgm:cxn modelId="{F51B12DA-8292-490E-A159-A3AFA23743E9}" type="presParOf" srcId="{612BC510-91F3-4542-ACCD-463DDB37742F}" destId="{AF02EE1F-AEE5-45BA-8999-2C9A819034EE}" srcOrd="3" destOrd="0" presId="urn:microsoft.com/office/officeart/2016/7/layout/LinearArrowProcessNumbered"/>
    <dgm:cxn modelId="{86813425-2726-4F02-96F3-1C6CD1BD73E9}" type="presParOf" srcId="{B4112E4A-79B1-48D1-A91C-40EC5279840C}" destId="{ECEC23A5-7D20-4462-B733-D84472A54545}" srcOrd="2" destOrd="0" presId="urn:microsoft.com/office/officeart/2016/7/layout/LinearArrowProcessNumbered"/>
    <dgm:cxn modelId="{2E47ECDA-9413-457E-B3AD-3A0F484DFBE5}" type="presParOf" srcId="{D4AAD77D-9494-4EF4-AAE7-C0F44D2440DA}" destId="{110C1FF2-3C2B-4868-AD58-81CA5A388465}" srcOrd="9" destOrd="0" presId="urn:microsoft.com/office/officeart/2016/7/layout/LinearArrowProcessNumbered"/>
    <dgm:cxn modelId="{6D05FC12-D182-44D5-BCF7-A7A3E554B8E8}" type="presParOf" srcId="{D4AAD77D-9494-4EF4-AAE7-C0F44D2440DA}" destId="{3C4F692E-9302-42F6-828D-31E8A8546738}" srcOrd="10" destOrd="0" presId="urn:microsoft.com/office/officeart/2016/7/layout/LinearArrowProcessNumbered"/>
    <dgm:cxn modelId="{7DE0C418-FC09-44A1-9337-9F11F4747B18}" type="presParOf" srcId="{3C4F692E-9302-42F6-828D-31E8A8546738}" destId="{F53F7864-E9D9-4EC3-90BE-6D351C0D3756}" srcOrd="0" destOrd="0" presId="urn:microsoft.com/office/officeart/2016/7/layout/LinearArrowProcessNumbered"/>
    <dgm:cxn modelId="{DFF24679-1E64-480A-91A0-96E4E9B6ADD3}" type="presParOf" srcId="{3C4F692E-9302-42F6-828D-31E8A8546738}" destId="{BE04B3ED-3477-48BA-8B1D-717D8B40952A}" srcOrd="1" destOrd="0" presId="urn:microsoft.com/office/officeart/2016/7/layout/LinearArrowProcessNumbered"/>
    <dgm:cxn modelId="{69570677-4BA4-4A2E-A1CF-1A96B3237963}" type="presParOf" srcId="{BE04B3ED-3477-48BA-8B1D-717D8B40952A}" destId="{1553DAA3-6F15-48E8-8BA8-B4A080DE483D}" srcOrd="0" destOrd="0" presId="urn:microsoft.com/office/officeart/2016/7/layout/LinearArrowProcessNumbered"/>
    <dgm:cxn modelId="{FD9E195D-5E0D-4FAD-A57D-C60997554C71}" type="presParOf" srcId="{BE04B3ED-3477-48BA-8B1D-717D8B40952A}" destId="{A6003C0C-0DB9-465D-BFD1-B4B8CBF3BDA2}" srcOrd="1" destOrd="0" presId="urn:microsoft.com/office/officeart/2016/7/layout/LinearArrowProcessNumbered"/>
    <dgm:cxn modelId="{3800B846-6B97-4632-A43C-33F44159A539}" type="presParOf" srcId="{BE04B3ED-3477-48BA-8B1D-717D8B40952A}" destId="{8FB3FCE3-1DCC-47ED-88E3-A7AE66C0E689}" srcOrd="2" destOrd="0" presId="urn:microsoft.com/office/officeart/2016/7/layout/LinearArrowProcessNumbered"/>
    <dgm:cxn modelId="{FDEDA077-C8F7-447F-B7DC-63BEC4E4A9FB}" type="presParOf" srcId="{BE04B3ED-3477-48BA-8B1D-717D8B40952A}" destId="{5C5514D0-BC58-4273-B19A-940F0FBBC710}" srcOrd="3" destOrd="0" presId="urn:microsoft.com/office/officeart/2016/7/layout/LinearArrowProcessNumbered"/>
    <dgm:cxn modelId="{B3C16139-E70A-4D16-8D15-87D210E47AAB}" type="presParOf" srcId="{3C4F692E-9302-42F6-828D-31E8A8546738}" destId="{A88414E9-036A-4596-B749-C299514DC873}" srcOrd="2" destOrd="0" presId="urn:microsoft.com/office/officeart/2016/7/layout/LinearArrowProcessNumbered"/>
    <dgm:cxn modelId="{81142E9E-6486-4291-8D53-67BFC11CA8FC}" type="presParOf" srcId="{D4AAD77D-9494-4EF4-AAE7-C0F44D2440DA}" destId="{CEB13CFD-78DE-454E-A0BA-EDAC27D906C3}" srcOrd="11" destOrd="0" presId="urn:microsoft.com/office/officeart/2016/7/layout/LinearArrowProcessNumbered"/>
    <dgm:cxn modelId="{E921CBE3-DAFD-4C3A-9124-9BDD353EBE09}" type="presParOf" srcId="{D4AAD77D-9494-4EF4-AAE7-C0F44D2440DA}" destId="{6B6423E6-F7A5-490E-BB5A-0172C0152833}" srcOrd="12" destOrd="0" presId="urn:microsoft.com/office/officeart/2016/7/layout/LinearArrowProcessNumbered"/>
    <dgm:cxn modelId="{14E983D7-2748-4977-8446-DD81000B4196}" type="presParOf" srcId="{6B6423E6-F7A5-490E-BB5A-0172C0152833}" destId="{3D75767D-D267-4918-B4E1-4753941D929B}" srcOrd="0" destOrd="0" presId="urn:microsoft.com/office/officeart/2016/7/layout/LinearArrowProcessNumbered"/>
    <dgm:cxn modelId="{470ECCBF-6C2E-44BA-8EA2-2C329C575C43}" type="presParOf" srcId="{6B6423E6-F7A5-490E-BB5A-0172C0152833}" destId="{0B5D4A87-3F63-49CE-B8E6-F11E4179C8E3}" srcOrd="1" destOrd="0" presId="urn:microsoft.com/office/officeart/2016/7/layout/LinearArrowProcessNumbered"/>
    <dgm:cxn modelId="{50F51E35-96C7-4472-A001-61F200EC4B43}" type="presParOf" srcId="{0B5D4A87-3F63-49CE-B8E6-F11E4179C8E3}" destId="{BDC1EE0D-6A7A-403D-8300-AF6B281F342E}" srcOrd="0" destOrd="0" presId="urn:microsoft.com/office/officeart/2016/7/layout/LinearArrowProcessNumbered"/>
    <dgm:cxn modelId="{792D9B69-D262-4D0F-A966-596A48A72B1A}" type="presParOf" srcId="{0B5D4A87-3F63-49CE-B8E6-F11E4179C8E3}" destId="{40FEE214-A694-41DD-9D51-237992168FCF}" srcOrd="1" destOrd="0" presId="urn:microsoft.com/office/officeart/2016/7/layout/LinearArrowProcessNumbered"/>
    <dgm:cxn modelId="{E7B06C46-D050-4FC8-908D-C3DED314F24A}" type="presParOf" srcId="{0B5D4A87-3F63-49CE-B8E6-F11E4179C8E3}" destId="{6AE33F27-A4BF-4734-B3FB-3C35C7906CFF}" srcOrd="2" destOrd="0" presId="urn:microsoft.com/office/officeart/2016/7/layout/LinearArrowProcessNumbered"/>
    <dgm:cxn modelId="{D59360BA-CECE-419A-B235-1B6B457A4F7B}" type="presParOf" srcId="{0B5D4A87-3F63-49CE-B8E6-F11E4179C8E3}" destId="{A3B8431C-126D-48E3-8F34-C5F60E662A39}" srcOrd="3" destOrd="0" presId="urn:microsoft.com/office/officeart/2016/7/layout/LinearArrowProcessNumbered"/>
    <dgm:cxn modelId="{1A228ED1-990A-4D7D-A717-7C796ECA73FA}" type="presParOf" srcId="{6B6423E6-F7A5-490E-BB5A-0172C0152833}" destId="{A4C6EE3F-C31B-449F-B373-3D8A2872111C}"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BB01-1592-476E-BFD6-AC25B5BE0F14}">
      <dsp:nvSpPr>
        <dsp:cNvPr id="0" name=""/>
        <dsp:cNvSpPr/>
      </dsp:nvSpPr>
      <dsp:spPr>
        <a:xfrm>
          <a:off x="0" y="2852210"/>
          <a:ext cx="11539927" cy="1871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Een </a:t>
          </a:r>
          <a:r>
            <a:rPr lang="en-US" sz="2300" kern="1200" err="1"/>
            <a:t>speler</a:t>
          </a:r>
          <a:r>
            <a:rPr lang="en-US" sz="2300" kern="1200"/>
            <a:t> is </a:t>
          </a:r>
          <a:r>
            <a:rPr lang="en-US" sz="2300" kern="1200" err="1"/>
            <a:t>niet</a:t>
          </a:r>
          <a:r>
            <a:rPr lang="en-US" sz="2300" kern="1200"/>
            <a:t> </a:t>
          </a:r>
          <a:r>
            <a:rPr lang="en-US" sz="2300" kern="1200" err="1"/>
            <a:t>na</a:t>
          </a:r>
          <a:r>
            <a:rPr lang="en-US" sz="2300" kern="1200"/>
            <a:t> </a:t>
          </a:r>
          <a:r>
            <a:rPr lang="en-US" sz="2300" kern="1200" err="1"/>
            <a:t>een</a:t>
          </a:r>
          <a:r>
            <a:rPr lang="en-US" sz="2300" kern="1200"/>
            <a:t> 2e </a:t>
          </a:r>
          <a:r>
            <a:rPr lang="en-US" sz="2300" kern="1200" err="1"/>
            <a:t>gele</a:t>
          </a:r>
          <a:r>
            <a:rPr lang="en-US" sz="2300" kern="1200"/>
            <a:t> </a:t>
          </a:r>
          <a:r>
            <a:rPr lang="en-US" sz="2300" kern="1200" err="1"/>
            <a:t>kaart</a:t>
          </a:r>
          <a:r>
            <a:rPr lang="en-US" sz="2300" kern="1200"/>
            <a:t>, maar </a:t>
          </a:r>
          <a:r>
            <a:rPr lang="en-US" sz="2300" kern="1200" err="1"/>
            <a:t>na</a:t>
          </a:r>
          <a:r>
            <a:rPr lang="en-US" sz="2300" kern="1200"/>
            <a:t> </a:t>
          </a:r>
          <a:r>
            <a:rPr lang="en-US" sz="2300" kern="1200" err="1"/>
            <a:t>een</a:t>
          </a:r>
          <a:r>
            <a:rPr lang="en-US" sz="2300" kern="1200"/>
            <a:t> 3e </a:t>
          </a:r>
          <a:r>
            <a:rPr lang="en-US" sz="2300" kern="1200" err="1"/>
            <a:t>gele</a:t>
          </a:r>
          <a:r>
            <a:rPr lang="en-US" sz="2300" kern="1200"/>
            <a:t> </a:t>
          </a:r>
          <a:r>
            <a:rPr lang="en-US" sz="2300" kern="1200" err="1"/>
            <a:t>kaart</a:t>
          </a:r>
          <a:r>
            <a:rPr lang="en-US" sz="2300" kern="1200"/>
            <a:t> </a:t>
          </a:r>
          <a:r>
            <a:rPr lang="en-US" sz="2300" kern="1200" err="1"/>
            <a:t>automatisch</a:t>
          </a:r>
          <a:r>
            <a:rPr lang="en-US" sz="2300" kern="1200"/>
            <a:t> </a:t>
          </a:r>
          <a:r>
            <a:rPr lang="en-US" sz="2300" kern="1200" err="1"/>
            <a:t>geschorst</a:t>
          </a:r>
          <a:r>
            <a:rPr lang="en-US" sz="2300" kern="1200"/>
            <a:t> </a:t>
          </a:r>
          <a:r>
            <a:rPr lang="en-US" sz="2300" kern="1200" err="1"/>
            <a:t>voor</a:t>
          </a:r>
          <a:r>
            <a:rPr lang="en-US" sz="2300" kern="1200"/>
            <a:t> de </a:t>
          </a:r>
          <a:r>
            <a:rPr lang="en-US" sz="2300" kern="1200" err="1"/>
            <a:t>eerstevolgende</a:t>
          </a:r>
          <a:r>
            <a:rPr lang="en-US" sz="2300" kern="1200"/>
            <a:t> wedstrijd. Ook </a:t>
          </a:r>
          <a:r>
            <a:rPr lang="en-US" sz="2300" kern="1200" err="1"/>
            <a:t>als</a:t>
          </a:r>
          <a:r>
            <a:rPr lang="en-US" sz="2300" kern="1200"/>
            <a:t> die wedstrijd op </a:t>
          </a:r>
          <a:r>
            <a:rPr lang="en-US" sz="2300" kern="1200" err="1"/>
            <a:t>dezelfde</a:t>
          </a:r>
          <a:r>
            <a:rPr lang="en-US" sz="2300" kern="1200"/>
            <a:t> </a:t>
          </a:r>
          <a:r>
            <a:rPr lang="en-US" sz="2300" kern="1200" err="1"/>
            <a:t>dag</a:t>
          </a:r>
          <a:r>
            <a:rPr lang="en-US" sz="2300" kern="1200"/>
            <a:t> </a:t>
          </a:r>
          <a:r>
            <a:rPr lang="en-US" sz="2300" kern="1200" err="1"/>
            <a:t>wordt</a:t>
          </a:r>
          <a:r>
            <a:rPr lang="en-US" sz="2300" kern="1200"/>
            <a:t> </a:t>
          </a:r>
          <a:r>
            <a:rPr lang="en-US" sz="2300" kern="1200" err="1"/>
            <a:t>gespeeld</a:t>
          </a:r>
          <a:r>
            <a:rPr lang="en-US" sz="2300" kern="1200"/>
            <a:t>! </a:t>
          </a:r>
        </a:p>
      </dsp:txBody>
      <dsp:txXfrm>
        <a:off x="0" y="2852210"/>
        <a:ext cx="11539927" cy="1010533"/>
      </dsp:txXfrm>
    </dsp:sp>
    <dsp:sp modelId="{DBAF0527-1C06-43F5-B619-7BCCEF8B94A4}">
      <dsp:nvSpPr>
        <dsp:cNvPr id="0" name=""/>
        <dsp:cNvSpPr/>
      </dsp:nvSpPr>
      <dsp:spPr>
        <a:xfrm>
          <a:off x="0" y="3825317"/>
          <a:ext cx="5769963"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l-NL" sz="1100" b="0" i="0" kern="1200" baseline="0">
              <a:solidFill>
                <a:srgbClr val="000000"/>
              </a:solidFill>
            </a:rPr>
            <a:t>Spelers/clubs zijn zélf verantwoordelijk voor het ten uitvoer leggen van de opgelegde straffen/schorsingen. Hou als vereniging de registratie dus goed bij! </a:t>
          </a:r>
        </a:p>
        <a:p>
          <a:pPr marL="0" lvl="0" indent="0" algn="ctr" defTabSz="488950">
            <a:lnSpc>
              <a:spcPct val="90000"/>
            </a:lnSpc>
            <a:spcBef>
              <a:spcPct val="0"/>
            </a:spcBef>
            <a:spcAft>
              <a:spcPct val="35000"/>
            </a:spcAft>
            <a:buNone/>
          </a:pPr>
          <a:r>
            <a:rPr lang="nl-NL" sz="1100" b="0" i="0" kern="1200" baseline="0">
              <a:solidFill>
                <a:srgbClr val="000000"/>
              </a:solidFill>
            </a:rPr>
            <a:t>Een geschorste speler die toch meespeelt geldt als niet gerechtigde speler! Het team krijgt dan competitiemaatregelen opgelegd. </a:t>
          </a:r>
          <a:br>
            <a:rPr lang="nl-NL" sz="1100" b="0" i="0" kern="1200" baseline="0">
              <a:solidFill>
                <a:srgbClr val="000000"/>
              </a:solidFill>
            </a:rPr>
          </a:br>
          <a:endParaRPr lang="en-US" sz="1100" kern="1200">
            <a:solidFill>
              <a:srgbClr val="000000"/>
            </a:solidFill>
          </a:endParaRPr>
        </a:p>
      </dsp:txBody>
      <dsp:txXfrm>
        <a:off x="0" y="3825317"/>
        <a:ext cx="5769963" cy="860825"/>
      </dsp:txXfrm>
    </dsp:sp>
    <dsp:sp modelId="{59CED369-E558-47FE-975D-E66CCB25A22F}">
      <dsp:nvSpPr>
        <dsp:cNvPr id="0" name=""/>
        <dsp:cNvSpPr/>
      </dsp:nvSpPr>
      <dsp:spPr>
        <a:xfrm>
          <a:off x="5769963" y="3825317"/>
          <a:ext cx="5769963"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l-NL" sz="1100" b="0" i="0" kern="1200" baseline="0">
              <a:solidFill>
                <a:srgbClr val="000000"/>
              </a:solidFill>
            </a:rPr>
            <a:t>Wijs de teams/spelers op hun verantwoordelijkheid. Ook als in de 1</a:t>
          </a:r>
          <a:r>
            <a:rPr lang="nl-NL" sz="1100" b="0" i="0" kern="1200" baseline="30000">
              <a:solidFill>
                <a:srgbClr val="000000"/>
              </a:solidFill>
            </a:rPr>
            <a:t>e</a:t>
          </a:r>
          <a:r>
            <a:rPr lang="nl-NL" sz="1100" b="0" i="0" kern="1200" baseline="0">
              <a:solidFill>
                <a:srgbClr val="000000"/>
              </a:solidFill>
            </a:rPr>
            <a:t> wedstrijd rood is getoond wegens het behalen van een 2</a:t>
          </a:r>
          <a:r>
            <a:rPr lang="nl-NL" sz="1100" b="0" i="0" kern="1200" baseline="30000">
              <a:solidFill>
                <a:srgbClr val="000000"/>
              </a:solidFill>
            </a:rPr>
            <a:t>e</a:t>
          </a:r>
          <a:r>
            <a:rPr lang="nl-NL" sz="1100" b="0" i="0" kern="1200" baseline="0">
              <a:solidFill>
                <a:srgbClr val="000000"/>
              </a:solidFill>
            </a:rPr>
            <a:t> gele kaart en een speler eerder ook al geel heeft gehad, dan heeft de speler een 3</a:t>
          </a:r>
          <a:r>
            <a:rPr lang="nl-NL" sz="1100" b="0" i="0" kern="1200" baseline="30000">
              <a:solidFill>
                <a:srgbClr val="000000"/>
              </a:solidFill>
            </a:rPr>
            <a:t>e</a:t>
          </a:r>
          <a:r>
            <a:rPr lang="nl-NL" sz="1100" b="0" i="0" kern="1200" baseline="0">
              <a:solidFill>
                <a:srgbClr val="000000"/>
              </a:solidFill>
            </a:rPr>
            <a:t> gele kaart en mag de 2</a:t>
          </a:r>
          <a:r>
            <a:rPr lang="nl-NL" sz="1100" b="0" i="0" kern="1200" baseline="30000">
              <a:solidFill>
                <a:srgbClr val="000000"/>
              </a:solidFill>
            </a:rPr>
            <a:t>e</a:t>
          </a:r>
          <a:r>
            <a:rPr lang="nl-NL" sz="1100" b="0" i="0" kern="1200" baseline="0">
              <a:solidFill>
                <a:srgbClr val="000000"/>
              </a:solidFill>
            </a:rPr>
            <a:t> wedstrijd van die dag dus niet meer meespelen. De schorsing moet direct worden uitgezeten.</a:t>
          </a:r>
          <a:endParaRPr lang="en-US" sz="1100" kern="1200">
            <a:solidFill>
              <a:srgbClr val="000000"/>
            </a:solidFill>
          </a:endParaRPr>
        </a:p>
      </dsp:txBody>
      <dsp:txXfrm>
        <a:off x="5769963" y="3825317"/>
        <a:ext cx="5769963" cy="860825"/>
      </dsp:txXfrm>
    </dsp:sp>
    <dsp:sp modelId="{2FF8E73C-D009-4F32-9C14-91B00CFB7120}">
      <dsp:nvSpPr>
        <dsp:cNvPr id="0" name=""/>
        <dsp:cNvSpPr/>
      </dsp:nvSpPr>
      <dsp:spPr>
        <a:xfrm rot="10800000">
          <a:off x="0" y="2130"/>
          <a:ext cx="11539927" cy="287815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Vanaf </a:t>
          </a:r>
          <a:r>
            <a:rPr lang="en-US" sz="2300" kern="1200" err="1"/>
            <a:t>dit</a:t>
          </a:r>
          <a:r>
            <a:rPr lang="en-US" sz="2300" kern="1200"/>
            <a:t> </a:t>
          </a:r>
          <a:r>
            <a:rPr lang="en-US" sz="2300" kern="1200" err="1"/>
            <a:t>seizoen</a:t>
          </a:r>
          <a:r>
            <a:rPr lang="en-US" sz="2300" kern="1200"/>
            <a:t> is de </a:t>
          </a:r>
          <a:r>
            <a:rPr lang="en-US" sz="2300" kern="1200" err="1"/>
            <a:t>registratie</a:t>
          </a:r>
          <a:r>
            <a:rPr lang="en-US" sz="2300" kern="1200"/>
            <a:t> van </a:t>
          </a:r>
          <a:r>
            <a:rPr lang="en-US" sz="2300" kern="1200" err="1"/>
            <a:t>kaarten</a:t>
          </a:r>
          <a:r>
            <a:rPr lang="en-US" sz="2300" kern="1200"/>
            <a:t> in de </a:t>
          </a:r>
          <a:r>
            <a:rPr lang="en-US" sz="2300" kern="1200" err="1"/>
            <a:t>zaalhockeycompetitie</a:t>
          </a:r>
          <a:r>
            <a:rPr lang="en-US" sz="2300" kern="1200"/>
            <a:t> </a:t>
          </a:r>
          <a:r>
            <a:rPr lang="en-US" sz="2300" kern="1200" err="1"/>
            <a:t>hetzelfde</a:t>
          </a:r>
          <a:r>
            <a:rPr lang="en-US" sz="2300" kern="1200"/>
            <a:t> </a:t>
          </a:r>
          <a:r>
            <a:rPr lang="en-US" sz="2300" kern="1200" err="1"/>
            <a:t>als</a:t>
          </a:r>
          <a:r>
            <a:rPr lang="en-US" sz="2300" kern="1200"/>
            <a:t> de </a:t>
          </a:r>
          <a:r>
            <a:rPr lang="en-US" sz="2300" kern="1200" err="1"/>
            <a:t>registratie</a:t>
          </a:r>
          <a:r>
            <a:rPr lang="en-US" sz="2300" kern="1200"/>
            <a:t> van de </a:t>
          </a:r>
          <a:r>
            <a:rPr lang="en-US" sz="2300" kern="1200" err="1"/>
            <a:t>veldhockeycompetitie</a:t>
          </a:r>
          <a:r>
            <a:rPr lang="en-US" sz="2300" kern="1200"/>
            <a:t> (art. 5.3 </a:t>
          </a:r>
          <a:r>
            <a:rPr lang="en-US" sz="2300" kern="1200" err="1"/>
            <a:t>Tuchtreglement</a:t>
          </a:r>
          <a:r>
            <a:rPr lang="en-US" sz="2300" kern="1200"/>
            <a:t>). Er is </a:t>
          </a:r>
          <a:r>
            <a:rPr lang="en-US" sz="2300" kern="1200" err="1"/>
            <a:t>dus</a:t>
          </a:r>
          <a:r>
            <a:rPr lang="en-US" sz="2300" kern="1200"/>
            <a:t> </a:t>
          </a:r>
          <a:r>
            <a:rPr lang="en-US" sz="2300" kern="1200" err="1"/>
            <a:t>een</a:t>
          </a:r>
          <a:r>
            <a:rPr lang="en-US" sz="2300" kern="1200"/>
            <a:t> </a:t>
          </a:r>
          <a:r>
            <a:rPr lang="en-US" sz="2300" kern="1200" err="1"/>
            <a:t>wijziging</a:t>
          </a:r>
          <a:r>
            <a:rPr lang="en-US" sz="2300" kern="1200"/>
            <a:t> in de </a:t>
          </a:r>
          <a:r>
            <a:rPr lang="en-US" sz="2300" kern="1200" err="1"/>
            <a:t>schorsingsladder</a:t>
          </a:r>
          <a:r>
            <a:rPr lang="en-US" sz="2300" kern="1200"/>
            <a:t>.</a:t>
          </a:r>
        </a:p>
      </dsp:txBody>
      <dsp:txXfrm rot="10800000">
        <a:off x="0" y="2130"/>
        <a:ext cx="11539927" cy="1870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BB01-1592-476E-BFD6-AC25B5BE0F14}">
      <dsp:nvSpPr>
        <dsp:cNvPr id="0" name=""/>
        <dsp:cNvSpPr/>
      </dsp:nvSpPr>
      <dsp:spPr>
        <a:xfrm>
          <a:off x="0" y="2852210"/>
          <a:ext cx="11539927" cy="1871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1" i="1" kern="1200" baseline="0"/>
            <a:t>Een schorsing ten gevolge van behaalde kaarten in het vorige zaalseizoen die toen niet ten uitvoer kon worden gebracht (bv. omdat een speler kaart(en) pas aan einde seizoen kreeg) dient aan het begin van dit zaalseizoen uitgezeten te worden! </a:t>
          </a:r>
          <a:r>
            <a:rPr lang="nl-NL" sz="1800" b="0" i="1" kern="1200"/>
            <a:t>​</a:t>
          </a:r>
          <a:endParaRPr lang="en-US" sz="1800" kern="1200"/>
        </a:p>
      </dsp:txBody>
      <dsp:txXfrm>
        <a:off x="0" y="2852210"/>
        <a:ext cx="11539927" cy="1010533"/>
      </dsp:txXfrm>
    </dsp:sp>
    <dsp:sp modelId="{DBAF0527-1C06-43F5-B619-7BCCEF8B94A4}">
      <dsp:nvSpPr>
        <dsp:cNvPr id="0" name=""/>
        <dsp:cNvSpPr/>
      </dsp:nvSpPr>
      <dsp:spPr>
        <a:xfrm>
          <a:off x="0" y="3825317"/>
          <a:ext cx="11539927"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nl-NL" sz="1900" b="0" i="0" kern="1200" baseline="0"/>
            <a:t>Spelers/clubs zijn zelf verantwoordelijk voor het ten uitvoer leggen van de opgelegde straffen/schorsingen; een geschorste speler die toch meespeelt geldt als niet gerechtigde speler! Hierop is het boete-reglement van toepassing. Advies: controleer voor aanvang van de competitie!</a:t>
          </a:r>
          <a:r>
            <a:rPr lang="nl-NL" sz="1900" b="0" i="0" kern="1200"/>
            <a:t>​</a:t>
          </a:r>
          <a:endParaRPr lang="en-US" sz="1900" kern="1200"/>
        </a:p>
      </dsp:txBody>
      <dsp:txXfrm>
        <a:off x="0" y="3825317"/>
        <a:ext cx="11539927" cy="860825"/>
      </dsp:txXfrm>
    </dsp:sp>
    <dsp:sp modelId="{2FF8E73C-D009-4F32-9C14-91B00CFB7120}">
      <dsp:nvSpPr>
        <dsp:cNvPr id="0" name=""/>
        <dsp:cNvSpPr/>
      </dsp:nvSpPr>
      <dsp:spPr>
        <a:xfrm rot="10800000">
          <a:off x="0" y="2130"/>
          <a:ext cx="11539927" cy="287815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0" i="0" kern="1200" baseline="0"/>
            <a:t>Het tucht-regime voor de zaal staat los van het veld. Tuchtzaken van voorgaand zaalseizoen worden niet overgedragen op dit seizoen met </a:t>
          </a:r>
          <a:r>
            <a:rPr lang="nl-NL" sz="1800" b="0" i="0" u="sng" kern="1200" baseline="0"/>
            <a:t>1 belangrijke uitzondering</a:t>
          </a:r>
          <a:r>
            <a:rPr lang="nl-NL" sz="1800" b="0" i="0" kern="1200" baseline="0"/>
            <a:t>:</a:t>
          </a:r>
          <a:r>
            <a:rPr lang="nl-NL" sz="1800" b="0" i="0" kern="1200"/>
            <a:t>​</a:t>
          </a:r>
          <a:endParaRPr lang="en-US" sz="1800" kern="1200"/>
        </a:p>
      </dsp:txBody>
      <dsp:txXfrm rot="10800000">
        <a:off x="0" y="2130"/>
        <a:ext cx="11539927" cy="1870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48151-EC95-4733-9162-2E963DB44CAE}">
      <dsp:nvSpPr>
        <dsp:cNvPr id="0" name=""/>
        <dsp:cNvSpPr/>
      </dsp:nvSpPr>
      <dsp:spPr>
        <a:xfrm>
          <a:off x="3402"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De zaalleiding bestaat uit twee personen: 1 persoon wedstrijdtafel en 1 persoon in &amp; om </a:t>
          </a:r>
          <a:r>
            <a:rPr lang="nl-NL" sz="1300" kern="1200" dirty="0">
              <a:latin typeface="Interstate BlackCondensed"/>
            </a:rPr>
            <a:t>zaal</a:t>
          </a:r>
          <a:endParaRPr lang="nl-NL" sz="1300" kern="1200" dirty="0"/>
        </a:p>
      </dsp:txBody>
      <dsp:txXfrm>
        <a:off x="3402" y="175462"/>
        <a:ext cx="2699551" cy="1619730"/>
      </dsp:txXfrm>
    </dsp:sp>
    <dsp:sp modelId="{DC910775-A1EE-4C20-B821-BE49BEA77E4B}">
      <dsp:nvSpPr>
        <dsp:cNvPr id="0" name=""/>
        <dsp:cNvSpPr/>
      </dsp:nvSpPr>
      <dsp:spPr>
        <a:xfrm>
          <a:off x="2972909"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nl-NL" sz="1300" kern="1200" dirty="0">
              <a:latin typeface="Interstate BlackCondensed"/>
            </a:rPr>
            <a:t>Zorgt ervoor de wedstrijden exact</a:t>
          </a:r>
          <a:r>
            <a:rPr lang="nl-NL" sz="1300" kern="1200" dirty="0"/>
            <a:t> op tijd beginnen, bewaken van de tijd, bijhouden scorebord </a:t>
          </a:r>
          <a:endParaRPr lang="en-US" sz="1300" kern="1200" dirty="0"/>
        </a:p>
      </dsp:txBody>
      <dsp:txXfrm>
        <a:off x="2972909" y="175462"/>
        <a:ext cx="2699551" cy="1619730"/>
      </dsp:txXfrm>
    </dsp:sp>
    <dsp:sp modelId="{31008C94-CFB8-4CD8-BE73-DDD4BE75AB4A}">
      <dsp:nvSpPr>
        <dsp:cNvPr id="0" name=""/>
        <dsp:cNvSpPr/>
      </dsp:nvSpPr>
      <dsp:spPr>
        <a:xfrm>
          <a:off x="5942416"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nl-NL" sz="1300" kern="1200" dirty="0">
              <a:latin typeface="Interstate BlackCondensed"/>
            </a:rPr>
            <a:t>Zet de tijd</a:t>
          </a:r>
          <a:r>
            <a:rPr lang="nl-NL" sz="1300" kern="1200" dirty="0"/>
            <a:t> wordt </a:t>
          </a:r>
          <a:r>
            <a:rPr lang="nl-NL" sz="1300" b="1" kern="1200" dirty="0"/>
            <a:t>nooit</a:t>
          </a:r>
          <a:r>
            <a:rPr lang="nl-NL" sz="1300" kern="1200" dirty="0"/>
            <a:t> stil gezet, ook niet bij blessures (van welke aard dan ook), kaarten of strafballen </a:t>
          </a:r>
          <a:endParaRPr lang="en-US" sz="1300" kern="1200" dirty="0"/>
        </a:p>
      </dsp:txBody>
      <dsp:txXfrm>
        <a:off x="5942416" y="175462"/>
        <a:ext cx="2699551" cy="1619730"/>
      </dsp:txXfrm>
    </dsp:sp>
    <dsp:sp modelId="{F936E18E-47DA-493D-AD50-054E5C74F23C}">
      <dsp:nvSpPr>
        <dsp:cNvPr id="0" name=""/>
        <dsp:cNvSpPr/>
      </dsp:nvSpPr>
      <dsp:spPr>
        <a:xfrm>
          <a:off x="8911922"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Worden de vastgestelde aanvangstijden in een blok niet gehaald, dan moet de zaalleiding de duur van de wedstrijden inkorten, zodat de vastgestelde eindtijd alsnog wordt gerealiseerd</a:t>
          </a:r>
          <a:endParaRPr lang="en-US" sz="1300" kern="1200" dirty="0"/>
        </a:p>
      </dsp:txBody>
      <dsp:txXfrm>
        <a:off x="8911922" y="175462"/>
        <a:ext cx="2699551" cy="1619730"/>
      </dsp:txXfrm>
    </dsp:sp>
    <dsp:sp modelId="{E6637E87-C46E-4BDA-8D4C-92427671AF26}">
      <dsp:nvSpPr>
        <dsp:cNvPr id="0" name=""/>
        <dsp:cNvSpPr/>
      </dsp:nvSpPr>
      <dsp:spPr>
        <a:xfrm>
          <a:off x="3402"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Geen shake-hands omwille van de tijd </a:t>
          </a:r>
          <a:endParaRPr lang="en-US" sz="1300" kern="1200" dirty="0"/>
        </a:p>
      </dsp:txBody>
      <dsp:txXfrm>
        <a:off x="3402" y="2065148"/>
        <a:ext cx="2699551" cy="1619730"/>
      </dsp:txXfrm>
    </dsp:sp>
    <dsp:sp modelId="{13375966-6D84-453C-BFD6-B9B2492FC027}">
      <dsp:nvSpPr>
        <dsp:cNvPr id="0" name=""/>
        <dsp:cNvSpPr/>
      </dsp:nvSpPr>
      <dsp:spPr>
        <a:xfrm>
          <a:off x="2972909"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Toezien dat alle keepers zaalbandjes gebruiken </a:t>
          </a:r>
          <a:endParaRPr lang="en-US" sz="1300" kern="1200" dirty="0"/>
        </a:p>
      </dsp:txBody>
      <dsp:txXfrm>
        <a:off x="2972909" y="2065148"/>
        <a:ext cx="2699551" cy="1619730"/>
      </dsp:txXfrm>
    </dsp:sp>
    <dsp:sp modelId="{F46C72DB-6EFE-4181-87DE-E889A2F0DF1E}">
      <dsp:nvSpPr>
        <dsp:cNvPr id="0" name=""/>
        <dsp:cNvSpPr/>
      </dsp:nvSpPr>
      <dsp:spPr>
        <a:xfrm>
          <a:off x="5942416"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Teams instrueren over neerleggen/opruimen balken (indien van toepassing) </a:t>
          </a:r>
          <a:endParaRPr lang="en-US" sz="1300" kern="1200" dirty="0"/>
        </a:p>
      </dsp:txBody>
      <dsp:txXfrm>
        <a:off x="5942416" y="2065148"/>
        <a:ext cx="2699551" cy="1619730"/>
      </dsp:txXfrm>
    </dsp:sp>
    <dsp:sp modelId="{AFA36525-35F3-4FB0-8B9C-C8AF5B0A0E9E}">
      <dsp:nvSpPr>
        <dsp:cNvPr id="0" name=""/>
        <dsp:cNvSpPr/>
      </dsp:nvSpPr>
      <dsp:spPr>
        <a:xfrm>
          <a:off x="8911922"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Verantwoordelijk voor het gedrag van de teams, inclusief opruimen na afloop</a:t>
          </a:r>
          <a:endParaRPr lang="en-US" sz="1300" kern="1200" dirty="0"/>
        </a:p>
      </dsp:txBody>
      <dsp:txXfrm>
        <a:off x="8911922" y="2065148"/>
        <a:ext cx="2699551" cy="1619730"/>
      </dsp:txXfrm>
    </dsp:sp>
    <dsp:sp modelId="{CD37F457-26FA-42D4-8918-56D8052BBC54}">
      <dsp:nvSpPr>
        <dsp:cNvPr id="0" name=""/>
        <dsp:cNvSpPr/>
      </dsp:nvSpPr>
      <dsp:spPr>
        <a:xfrm>
          <a:off x="2972909" y="3954834"/>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Het team dat zaalleiding heeft staat bij de wedstrijdgegevens in Match Center. Je hebt altijd zaalleiding voor het gehele 2-luik of 3-luik.</a:t>
          </a:r>
          <a:endParaRPr lang="en-US" sz="1300" kern="1200" dirty="0"/>
        </a:p>
      </dsp:txBody>
      <dsp:txXfrm>
        <a:off x="2972909" y="3954834"/>
        <a:ext cx="2699551" cy="1619730"/>
      </dsp:txXfrm>
    </dsp:sp>
    <dsp:sp modelId="{EC697143-4651-424F-A1E9-E941DD41CAF2}">
      <dsp:nvSpPr>
        <dsp:cNvPr id="0" name=""/>
        <dsp:cNvSpPr/>
      </dsp:nvSpPr>
      <dsp:spPr>
        <a:xfrm>
          <a:off x="5942416" y="3954834"/>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u="sng" kern="1200" dirty="0"/>
            <a:t>Let op: </a:t>
          </a:r>
          <a:r>
            <a:rPr lang="nl-NL" sz="1300" kern="1200" dirty="0"/>
            <a:t>de zaalleiding dient, net als de spelers, het juiste schoeisel aan te hebben in de zalen. Ook voor hen geldt dat schoenen die beschadigingen of strepen op de speelvloer kunnen achterlaten verboden zijn, zorg voor zaalschoenen.</a:t>
          </a:r>
          <a:endParaRPr lang="en-US" sz="1300" kern="1200" dirty="0"/>
        </a:p>
      </dsp:txBody>
      <dsp:txXfrm>
        <a:off x="5942416" y="3954834"/>
        <a:ext cx="2699551" cy="16197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C688E-C808-422B-9A04-5F970978233E}">
      <dsp:nvSpPr>
        <dsp:cNvPr id="0" name=""/>
        <dsp:cNvSpPr/>
      </dsp:nvSpPr>
      <dsp:spPr>
        <a:xfrm>
          <a:off x="0" y="3143542"/>
          <a:ext cx="8416978" cy="103178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De spelers </a:t>
          </a:r>
          <a:r>
            <a:rPr lang="nl-NL" sz="1800" u="sng" kern="1200" dirty="0"/>
            <a:t>van beide teams</a:t>
          </a:r>
          <a:r>
            <a:rPr lang="nl-NL" sz="1800" kern="1200" dirty="0"/>
            <a:t> zijn </a:t>
          </a:r>
          <a:r>
            <a:rPr lang="nl-NL" sz="1800" b="1" kern="1200" dirty="0"/>
            <a:t>verplicht</a:t>
          </a:r>
          <a:r>
            <a:rPr lang="nl-NL" sz="1800" kern="1200" dirty="0"/>
            <a:t> hierbij hun medewerking te verlenen.</a:t>
          </a:r>
          <a:endParaRPr lang="en-US" sz="1800" kern="1200" dirty="0"/>
        </a:p>
      </dsp:txBody>
      <dsp:txXfrm>
        <a:off x="0" y="3143542"/>
        <a:ext cx="8416978" cy="1031780"/>
      </dsp:txXfrm>
    </dsp:sp>
    <dsp:sp modelId="{E6D54CB1-3505-43A3-8421-7B2BE1FBACF4}">
      <dsp:nvSpPr>
        <dsp:cNvPr id="0" name=""/>
        <dsp:cNvSpPr/>
      </dsp:nvSpPr>
      <dsp:spPr>
        <a:xfrm rot="10800000">
          <a:off x="0" y="1572140"/>
          <a:ext cx="8416978" cy="1586878"/>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i="1" kern="1200" dirty="0"/>
            <a:t>Let op dat een hal pas vlak (meestal pas 15 á 20 minuten) voor de eerste wedstrijd opent!</a:t>
          </a:r>
          <a:br>
            <a:rPr lang="nl-NL" sz="1800" i="1" kern="1200" dirty="0"/>
          </a:br>
          <a:endParaRPr lang="en-US" sz="1800" kern="1200" dirty="0"/>
        </a:p>
      </dsp:txBody>
      <dsp:txXfrm rot="10800000">
        <a:off x="0" y="1572140"/>
        <a:ext cx="8416978" cy="1031106"/>
      </dsp:txXfrm>
    </dsp:sp>
    <dsp:sp modelId="{83225B90-C157-43FF-AB34-7ED718D22012}">
      <dsp:nvSpPr>
        <dsp:cNvPr id="0" name=""/>
        <dsp:cNvSpPr/>
      </dsp:nvSpPr>
      <dsp:spPr>
        <a:xfrm rot="10800000">
          <a:off x="0" y="738"/>
          <a:ext cx="8416978" cy="1586878"/>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De zaalleiding zorgt bij aanvang en aan het einde van het hockeyprogramma dat de balken resp. neergelegd en </a:t>
          </a:r>
          <a:r>
            <a:rPr lang="nl-NL" sz="1800" u="sng" kern="1200" dirty="0"/>
            <a:t>opgeruimd</a:t>
          </a:r>
          <a:r>
            <a:rPr lang="nl-NL" sz="1800" kern="1200" dirty="0"/>
            <a:t> worden.</a:t>
          </a:r>
          <a:endParaRPr lang="en-US" sz="1800" kern="1200" dirty="0"/>
        </a:p>
      </dsp:txBody>
      <dsp:txXfrm rot="10800000">
        <a:off x="0" y="738"/>
        <a:ext cx="8416978" cy="10311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5F8D2-CA97-481A-950B-EEC201AE160A}">
      <dsp:nvSpPr>
        <dsp:cNvPr id="0" name=""/>
        <dsp:cNvSpPr/>
      </dsp:nvSpPr>
      <dsp:spPr>
        <a:xfrm>
          <a:off x="6824"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Schoenen die </a:t>
          </a:r>
          <a:r>
            <a:rPr lang="nl-NL" sz="1300" b="1" kern="1200"/>
            <a:t>krassen of strepen</a:t>
          </a:r>
          <a:r>
            <a:rPr lang="nl-NL" sz="1300" kern="1200"/>
            <a:t> op de speelvloer kunnen veroorzaken zijn niet toegestaan; gebruik daarom zaalschoenen.</a:t>
          </a:r>
          <a:endParaRPr lang="en-US" sz="1300" kern="1200"/>
        </a:p>
      </dsp:txBody>
      <dsp:txXfrm>
        <a:off x="6824" y="3006176"/>
        <a:ext cx="2133198" cy="1535903"/>
      </dsp:txXfrm>
    </dsp:sp>
    <dsp:sp modelId="{5F127933-0876-4242-91E1-9FC471D74C2B}">
      <dsp:nvSpPr>
        <dsp:cNvPr id="0" name=""/>
        <dsp:cNvSpPr/>
      </dsp:nvSpPr>
      <dsp:spPr>
        <a:xfrm>
          <a:off x="6824"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01</a:t>
          </a:r>
        </a:p>
      </dsp:txBody>
      <dsp:txXfrm>
        <a:off x="6824" y="1982240"/>
        <a:ext cx="2133198" cy="1023935"/>
      </dsp:txXfrm>
    </dsp:sp>
    <dsp:sp modelId="{21007A1E-C179-4BBD-9707-A86C5CF754F7}">
      <dsp:nvSpPr>
        <dsp:cNvPr id="0" name=""/>
        <dsp:cNvSpPr/>
      </dsp:nvSpPr>
      <dsp:spPr>
        <a:xfrm>
          <a:off x="2310678"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Het is </a:t>
          </a:r>
          <a:r>
            <a:rPr lang="nl-NL" sz="1300" b="1" kern="1200"/>
            <a:t>verplicht</a:t>
          </a:r>
          <a:r>
            <a:rPr lang="nl-NL" sz="1300" kern="1200"/>
            <a:t> om te spelen met een speciale </a:t>
          </a:r>
          <a:r>
            <a:rPr lang="nl-NL" sz="1300" b="1" kern="1200"/>
            <a:t>zaalhockeystick</a:t>
          </a:r>
          <a:r>
            <a:rPr lang="nl-NL" sz="1300" kern="1200"/>
            <a:t>.</a:t>
          </a:r>
          <a:endParaRPr lang="en-US" sz="1300" kern="1200"/>
        </a:p>
      </dsp:txBody>
      <dsp:txXfrm>
        <a:off x="2310678" y="3006176"/>
        <a:ext cx="2133198" cy="1535903"/>
      </dsp:txXfrm>
    </dsp:sp>
    <dsp:sp modelId="{9D7D2F1B-9201-4F49-BF85-409E3986DA16}">
      <dsp:nvSpPr>
        <dsp:cNvPr id="0" name=""/>
        <dsp:cNvSpPr/>
      </dsp:nvSpPr>
      <dsp:spPr>
        <a:xfrm>
          <a:off x="2310678"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02</a:t>
          </a:r>
        </a:p>
      </dsp:txBody>
      <dsp:txXfrm>
        <a:off x="2310678" y="1982240"/>
        <a:ext cx="2133198" cy="1023935"/>
      </dsp:txXfrm>
    </dsp:sp>
    <dsp:sp modelId="{46E5E042-B0C3-4264-9E65-B8E4DE7EE93F}">
      <dsp:nvSpPr>
        <dsp:cNvPr id="0" name=""/>
        <dsp:cNvSpPr/>
      </dsp:nvSpPr>
      <dsp:spPr>
        <a:xfrm>
          <a:off x="4614533"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b="1" kern="1200"/>
            <a:t>Keepersuitrusting</a:t>
          </a:r>
          <a:r>
            <a:rPr lang="nl-NL" sz="1300" kern="1200"/>
            <a:t> die de vloer kan beschadigen, zoals metalen gespen, is verboden. Het afplakken van metalen gespen is niet toegestaan.</a:t>
          </a:r>
          <a:endParaRPr lang="en-US" sz="1300" kern="1200"/>
        </a:p>
      </dsp:txBody>
      <dsp:txXfrm>
        <a:off x="4614533" y="3006176"/>
        <a:ext cx="2133198" cy="1535903"/>
      </dsp:txXfrm>
    </dsp:sp>
    <dsp:sp modelId="{1ABC9F89-BF6E-489A-9ACA-C361CF781872}">
      <dsp:nvSpPr>
        <dsp:cNvPr id="0" name=""/>
        <dsp:cNvSpPr/>
      </dsp:nvSpPr>
      <dsp:spPr>
        <a:xfrm>
          <a:off x="4614533"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03</a:t>
          </a:r>
        </a:p>
      </dsp:txBody>
      <dsp:txXfrm>
        <a:off x="4614533" y="1982240"/>
        <a:ext cx="2133198" cy="1023935"/>
      </dsp:txXfrm>
    </dsp:sp>
    <dsp:sp modelId="{5402A35B-62B2-4B96-804B-627452F3CA88}">
      <dsp:nvSpPr>
        <dsp:cNvPr id="0" name=""/>
        <dsp:cNvSpPr/>
      </dsp:nvSpPr>
      <dsp:spPr>
        <a:xfrm>
          <a:off x="6918388"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Natuurlijk zijn het bitje en de scheenbeschermers ook verplicht.</a:t>
          </a:r>
          <a:endParaRPr lang="en-US" sz="1300" kern="1200"/>
        </a:p>
      </dsp:txBody>
      <dsp:txXfrm>
        <a:off x="6918388" y="3006176"/>
        <a:ext cx="2133198" cy="1535903"/>
      </dsp:txXfrm>
    </dsp:sp>
    <dsp:sp modelId="{973D0BD3-6AF9-41F6-B800-2BEEDA850364}">
      <dsp:nvSpPr>
        <dsp:cNvPr id="0" name=""/>
        <dsp:cNvSpPr/>
      </dsp:nvSpPr>
      <dsp:spPr>
        <a:xfrm>
          <a:off x="6918388"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04</a:t>
          </a:r>
        </a:p>
      </dsp:txBody>
      <dsp:txXfrm>
        <a:off x="6918388" y="1982240"/>
        <a:ext cx="2133198" cy="1023935"/>
      </dsp:txXfrm>
    </dsp:sp>
    <dsp:sp modelId="{20067D0D-B189-4F63-B7DC-CE082321C21F}">
      <dsp:nvSpPr>
        <dsp:cNvPr id="0" name=""/>
        <dsp:cNvSpPr/>
      </dsp:nvSpPr>
      <dsp:spPr>
        <a:xfrm>
          <a:off x="9222243"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Het advies is om een (volledig gesloten) zaalhandschoen te dragen.</a:t>
          </a:r>
          <a:endParaRPr lang="en-US" sz="1300" kern="1200"/>
        </a:p>
      </dsp:txBody>
      <dsp:txXfrm>
        <a:off x="9222243" y="3006176"/>
        <a:ext cx="2133198" cy="1535903"/>
      </dsp:txXfrm>
    </dsp:sp>
    <dsp:sp modelId="{F2D1B4C8-9D94-4C9E-9EAB-55CC13C7A45A}">
      <dsp:nvSpPr>
        <dsp:cNvPr id="0" name=""/>
        <dsp:cNvSpPr/>
      </dsp:nvSpPr>
      <dsp:spPr>
        <a:xfrm>
          <a:off x="9222243"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05</a:t>
          </a:r>
        </a:p>
      </dsp:txBody>
      <dsp:txXfrm>
        <a:off x="9222243" y="1982240"/>
        <a:ext cx="2133198" cy="1023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74F56-E6A4-4402-9766-E3E7F8255E15}">
      <dsp:nvSpPr>
        <dsp:cNvPr id="0" name=""/>
        <dsp:cNvSpPr/>
      </dsp:nvSpPr>
      <dsp:spPr>
        <a:xfrm>
          <a:off x="853780" y="2369067"/>
          <a:ext cx="673293" cy="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96491-99DC-494C-BEEF-2FA3791B09B7}">
      <dsp:nvSpPr>
        <dsp:cNvPr id="0" name=""/>
        <dsp:cNvSpPr/>
      </dsp:nvSpPr>
      <dsp:spPr>
        <a:xfrm>
          <a:off x="1567471" y="2312491"/>
          <a:ext cx="77428" cy="145566"/>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AB6888-4D4A-4CDF-A4DC-A43F778F1C07}">
      <dsp:nvSpPr>
        <dsp:cNvPr id="0" name=""/>
        <dsp:cNvSpPr/>
      </dsp:nvSpPr>
      <dsp:spPr>
        <a:xfrm>
          <a:off x="448043" y="2047528"/>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42230" y="2141715"/>
        <a:ext cx="454776" cy="454776"/>
      </dsp:txXfrm>
    </dsp:sp>
    <dsp:sp modelId="{101EE123-F4B5-4368-AAA4-3F6AD7AAC27C}">
      <dsp:nvSpPr>
        <dsp:cNvPr id="0" name=""/>
        <dsp:cNvSpPr/>
      </dsp:nvSpPr>
      <dsp:spPr>
        <a:xfrm>
          <a:off x="12163" y="2856270"/>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De teambegeleider/</a:t>
          </a:r>
          <a:r>
            <a:rPr lang="nl-NL" sz="1100" kern="1200" dirty="0">
              <a:latin typeface="Interstate BlackCondensed"/>
            </a:rPr>
            <a:t> </a:t>
          </a:r>
          <a:r>
            <a:rPr lang="nl-NL" sz="1100" kern="1200" dirty="0"/>
            <a:t>coach is verantwoordelijk voor het gedrag van het team gedurende </a:t>
          </a:r>
          <a:r>
            <a:rPr lang="nl-NL" sz="1100" b="1" kern="1200" dirty="0"/>
            <a:t>de gehele duur </a:t>
          </a:r>
          <a:r>
            <a:rPr lang="nl-NL" sz="1100" kern="1200" dirty="0"/>
            <a:t>van het verblijf in de sporthal.</a:t>
          </a:r>
          <a:endParaRPr lang="en-US" sz="1100" kern="1200" dirty="0"/>
        </a:p>
      </dsp:txBody>
      <dsp:txXfrm>
        <a:off x="12163" y="3159252"/>
        <a:ext cx="1514910" cy="1662618"/>
      </dsp:txXfrm>
    </dsp:sp>
    <dsp:sp modelId="{8C4856EA-6178-4293-8FF9-ABEE9C2BAFAF}">
      <dsp:nvSpPr>
        <dsp:cNvPr id="0" name=""/>
        <dsp:cNvSpPr/>
      </dsp:nvSpPr>
      <dsp:spPr>
        <a:xfrm>
          <a:off x="1695397"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55CA3-BB18-483B-A1CE-764A1718FFBE}">
      <dsp:nvSpPr>
        <dsp:cNvPr id="0" name=""/>
        <dsp:cNvSpPr/>
      </dsp:nvSpPr>
      <dsp:spPr>
        <a:xfrm>
          <a:off x="3250705"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48A09A-8DE3-4B2B-A12A-9EB38236F3FD}">
      <dsp:nvSpPr>
        <dsp:cNvPr id="0" name=""/>
        <dsp:cNvSpPr/>
      </dsp:nvSpPr>
      <dsp:spPr>
        <a:xfrm>
          <a:off x="2131277"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225464" y="2141732"/>
        <a:ext cx="454776" cy="454776"/>
      </dsp:txXfrm>
    </dsp:sp>
    <dsp:sp modelId="{3B64E206-AB63-438C-919E-DC73A735AFA6}">
      <dsp:nvSpPr>
        <dsp:cNvPr id="0" name=""/>
        <dsp:cNvSpPr/>
      </dsp:nvSpPr>
      <dsp:spPr>
        <a:xfrm>
          <a:off x="1695397"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De teambegeleider/</a:t>
          </a:r>
          <a:r>
            <a:rPr lang="nl-NL" sz="1100" kern="1200" dirty="0">
              <a:latin typeface="Interstate BlackCondensed"/>
            </a:rPr>
            <a:t> </a:t>
          </a:r>
          <a:r>
            <a:rPr lang="nl-NL" sz="1100" kern="1200" dirty="0"/>
            <a:t>coach ziet erop toe dat het team zich niet alleen in de zaal maar ook op de tribunes, </a:t>
          </a:r>
          <a:r>
            <a:rPr lang="nl-NL" sz="1100" kern="1200" dirty="0">
              <a:latin typeface="Interstate BlackCondensed"/>
            </a:rPr>
            <a:t>de</a:t>
          </a:r>
          <a:r>
            <a:rPr lang="nl-NL" sz="1100" kern="1200" dirty="0"/>
            <a:t> kantine </a:t>
          </a:r>
          <a:r>
            <a:rPr lang="nl-NL" sz="1100" kern="1200" dirty="0">
              <a:latin typeface="Interstate BlackCondensed"/>
            </a:rPr>
            <a:t>en</a:t>
          </a:r>
          <a:r>
            <a:rPr lang="nl-NL" sz="1100" kern="1200" dirty="0"/>
            <a:t> vooral ook in de </a:t>
          </a:r>
          <a:r>
            <a:rPr lang="nl-NL" sz="1100" kern="1200" dirty="0">
              <a:latin typeface="Interstate BlackCondensed"/>
            </a:rPr>
            <a:t>kleed- kamers</a:t>
          </a:r>
          <a:r>
            <a:rPr lang="nl-NL" sz="1100" kern="1200" dirty="0"/>
            <a:t> </a:t>
          </a:r>
          <a:r>
            <a:rPr lang="nl-NL" sz="1100" b="0" kern="1200" dirty="0">
              <a:latin typeface="Interstate BlackCondensed"/>
            </a:rPr>
            <a:t> </a:t>
          </a:r>
          <a:r>
            <a:rPr lang="nl-NL" sz="1100" b="1" kern="1200" dirty="0"/>
            <a:t>behoorlijk gedraagt</a:t>
          </a:r>
          <a:r>
            <a:rPr lang="nl-NL" sz="1100" kern="1200" dirty="0"/>
            <a:t>.</a:t>
          </a:r>
          <a:endParaRPr lang="en-US" sz="1100" kern="1200" dirty="0"/>
        </a:p>
      </dsp:txBody>
      <dsp:txXfrm>
        <a:off x="1695397" y="3159294"/>
        <a:ext cx="1514910" cy="1662618"/>
      </dsp:txXfrm>
    </dsp:sp>
    <dsp:sp modelId="{20E65176-555F-46B1-8484-EAA416A51F14}">
      <dsp:nvSpPr>
        <dsp:cNvPr id="0" name=""/>
        <dsp:cNvSpPr/>
      </dsp:nvSpPr>
      <dsp:spPr>
        <a:xfrm>
          <a:off x="3378630"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EA93C-11F6-4086-89C9-9AFC6F18C118}">
      <dsp:nvSpPr>
        <dsp:cNvPr id="0" name=""/>
        <dsp:cNvSpPr/>
      </dsp:nvSpPr>
      <dsp:spPr>
        <a:xfrm>
          <a:off x="4933939"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0670ED-8540-4974-9CCC-136C370BBF0F}">
      <dsp:nvSpPr>
        <dsp:cNvPr id="0" name=""/>
        <dsp:cNvSpPr/>
      </dsp:nvSpPr>
      <dsp:spPr>
        <a:xfrm>
          <a:off x="3814510"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3</a:t>
          </a:r>
        </a:p>
      </dsp:txBody>
      <dsp:txXfrm>
        <a:off x="3908697" y="2141732"/>
        <a:ext cx="454776" cy="454776"/>
      </dsp:txXfrm>
    </dsp:sp>
    <dsp:sp modelId="{850AE50D-AD84-4626-BF98-771D08ED1E7A}">
      <dsp:nvSpPr>
        <dsp:cNvPr id="0" name=""/>
        <dsp:cNvSpPr/>
      </dsp:nvSpPr>
      <dsp:spPr>
        <a:xfrm>
          <a:off x="3378630"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Er mag </a:t>
          </a:r>
          <a:r>
            <a:rPr lang="nl-NL" sz="1100" b="1" kern="1200" dirty="0"/>
            <a:t>absoluut</a:t>
          </a:r>
          <a:r>
            <a:rPr lang="nl-NL" sz="1100" kern="1200" dirty="0"/>
            <a:t> </a:t>
          </a:r>
          <a:r>
            <a:rPr lang="nl-NL" sz="1100" b="1" kern="1200" dirty="0"/>
            <a:t>niet gehockeyd </a:t>
          </a:r>
          <a:r>
            <a:rPr lang="nl-NL" sz="1100" kern="1200" dirty="0"/>
            <a:t>worden in gangen, kleedkamers of buiten het veld</a:t>
          </a:r>
          <a:endParaRPr lang="en-US" sz="1100" kern="1200" dirty="0"/>
        </a:p>
      </dsp:txBody>
      <dsp:txXfrm>
        <a:off x="3378630" y="3159294"/>
        <a:ext cx="1514910" cy="1662618"/>
      </dsp:txXfrm>
    </dsp:sp>
    <dsp:sp modelId="{D56E452A-CF1B-4C6E-9929-23AFCC272DFF}">
      <dsp:nvSpPr>
        <dsp:cNvPr id="0" name=""/>
        <dsp:cNvSpPr/>
      </dsp:nvSpPr>
      <dsp:spPr>
        <a:xfrm>
          <a:off x="5061864"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C36BD-9D5E-4C3F-96CF-A55E3EA9FF1F}">
      <dsp:nvSpPr>
        <dsp:cNvPr id="0" name=""/>
        <dsp:cNvSpPr/>
      </dsp:nvSpPr>
      <dsp:spPr>
        <a:xfrm>
          <a:off x="6617172"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4183F3-193D-4779-B57D-65CF08C1AA42}">
      <dsp:nvSpPr>
        <dsp:cNvPr id="0" name=""/>
        <dsp:cNvSpPr/>
      </dsp:nvSpPr>
      <dsp:spPr>
        <a:xfrm>
          <a:off x="5497744"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4</a:t>
          </a:r>
        </a:p>
      </dsp:txBody>
      <dsp:txXfrm>
        <a:off x="5591931" y="2141732"/>
        <a:ext cx="454776" cy="454776"/>
      </dsp:txXfrm>
    </dsp:sp>
    <dsp:sp modelId="{3E320D31-5ADA-4D7B-B682-B19BAF4DFAC0}">
      <dsp:nvSpPr>
        <dsp:cNvPr id="0" name=""/>
        <dsp:cNvSpPr/>
      </dsp:nvSpPr>
      <dsp:spPr>
        <a:xfrm>
          <a:off x="5061864"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Beleid inzake kleedkamers: na gebruik, schoon en netjes achter laten. De kleedkamer wordt geïnspecteerd.</a:t>
          </a:r>
          <a:r>
            <a:rPr lang="en-US" sz="1100" kern="1200" dirty="0"/>
            <a:t> </a:t>
          </a:r>
        </a:p>
      </dsp:txBody>
      <dsp:txXfrm>
        <a:off x="5061864" y="3159294"/>
        <a:ext cx="1514910" cy="1662618"/>
      </dsp:txXfrm>
    </dsp:sp>
    <dsp:sp modelId="{1FC68F47-973E-4D27-AA29-7B3026D38E9D}">
      <dsp:nvSpPr>
        <dsp:cNvPr id="0" name=""/>
        <dsp:cNvSpPr/>
      </dsp:nvSpPr>
      <dsp:spPr>
        <a:xfrm>
          <a:off x="6745098"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48DD3-03C9-4439-B922-39992A717C27}">
      <dsp:nvSpPr>
        <dsp:cNvPr id="0" name=""/>
        <dsp:cNvSpPr/>
      </dsp:nvSpPr>
      <dsp:spPr>
        <a:xfrm>
          <a:off x="8300406"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FC01AC-4C31-4B70-8BDC-B375618E17F2}">
      <dsp:nvSpPr>
        <dsp:cNvPr id="0" name=""/>
        <dsp:cNvSpPr/>
      </dsp:nvSpPr>
      <dsp:spPr>
        <a:xfrm>
          <a:off x="7180978"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275165" y="2141732"/>
        <a:ext cx="454776" cy="454776"/>
      </dsp:txXfrm>
    </dsp:sp>
    <dsp:sp modelId="{ECEC23A5-7D20-4462-B733-D84472A54545}">
      <dsp:nvSpPr>
        <dsp:cNvPr id="0" name=""/>
        <dsp:cNvSpPr/>
      </dsp:nvSpPr>
      <dsp:spPr>
        <a:xfrm>
          <a:off x="6745098"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Bij schade melding doen aan de zaalcommissaris. Deze dient de schade te melden aan het Districtskantoor zaalhockey.</a:t>
          </a:r>
          <a:r>
            <a:rPr lang="en-US" sz="1100" kern="1200" dirty="0"/>
            <a:t> </a:t>
          </a:r>
        </a:p>
      </dsp:txBody>
      <dsp:txXfrm>
        <a:off x="6745098" y="3159294"/>
        <a:ext cx="1514910" cy="1662618"/>
      </dsp:txXfrm>
    </dsp:sp>
    <dsp:sp modelId="{1553DAA3-6F15-48E8-8BA8-B4A080DE483D}">
      <dsp:nvSpPr>
        <dsp:cNvPr id="0" name=""/>
        <dsp:cNvSpPr/>
      </dsp:nvSpPr>
      <dsp:spPr>
        <a:xfrm>
          <a:off x="8428332"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03C0C-0DB9-465D-BFD1-B4B8CBF3BDA2}">
      <dsp:nvSpPr>
        <dsp:cNvPr id="0" name=""/>
        <dsp:cNvSpPr/>
      </dsp:nvSpPr>
      <dsp:spPr>
        <a:xfrm>
          <a:off x="9983640"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B3FCE3-1DCC-47ED-88E3-A7AE66C0E689}">
      <dsp:nvSpPr>
        <dsp:cNvPr id="0" name=""/>
        <dsp:cNvSpPr/>
      </dsp:nvSpPr>
      <dsp:spPr>
        <a:xfrm>
          <a:off x="8864212"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6</a:t>
          </a:r>
        </a:p>
      </dsp:txBody>
      <dsp:txXfrm>
        <a:off x="8958399" y="2141732"/>
        <a:ext cx="454776" cy="454776"/>
      </dsp:txXfrm>
    </dsp:sp>
    <dsp:sp modelId="{A88414E9-036A-4596-B749-C299514DC873}">
      <dsp:nvSpPr>
        <dsp:cNvPr id="0" name=""/>
        <dsp:cNvSpPr/>
      </dsp:nvSpPr>
      <dsp:spPr>
        <a:xfrm>
          <a:off x="8428332"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Bij eventuele schades zal de resp. </a:t>
          </a:r>
          <a:r>
            <a:rPr lang="nl-NL" sz="1100" kern="1200" dirty="0">
              <a:latin typeface="Interstate BlackCondensed"/>
            </a:rPr>
            <a:t>Club</a:t>
          </a:r>
          <a:r>
            <a:rPr lang="nl-NL" sz="1100" kern="1200" dirty="0"/>
            <a:t>/team/</a:t>
          </a:r>
          <a:r>
            <a:rPr lang="nl-NL" sz="1100" kern="1200" dirty="0">
              <a:latin typeface="Interstate BlackCondensed"/>
            </a:rPr>
            <a:t> </a:t>
          </a:r>
          <a:r>
            <a:rPr lang="nl-NL" sz="1100" kern="1200" dirty="0"/>
            <a:t>speler/coach aansprakelijk worden gesteld.</a:t>
          </a:r>
          <a:endParaRPr lang="en-US" sz="1100" kern="1200" dirty="0"/>
        </a:p>
      </dsp:txBody>
      <dsp:txXfrm>
        <a:off x="8428332" y="3159294"/>
        <a:ext cx="1514910" cy="1662618"/>
      </dsp:txXfrm>
    </dsp:sp>
    <dsp:sp modelId="{BDC1EE0D-6A7A-403D-8300-AF6B281F342E}">
      <dsp:nvSpPr>
        <dsp:cNvPr id="0" name=""/>
        <dsp:cNvSpPr/>
      </dsp:nvSpPr>
      <dsp:spPr>
        <a:xfrm>
          <a:off x="10111566" y="2369084"/>
          <a:ext cx="758195"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33F27-A4BF-4734-B3FB-3C35C7906CFF}">
      <dsp:nvSpPr>
        <dsp:cNvPr id="0" name=""/>
        <dsp:cNvSpPr/>
      </dsp:nvSpPr>
      <dsp:spPr>
        <a:xfrm>
          <a:off x="10548186"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7</a:t>
          </a:r>
        </a:p>
      </dsp:txBody>
      <dsp:txXfrm>
        <a:off x="10642373" y="2141732"/>
        <a:ext cx="454776" cy="454776"/>
      </dsp:txXfrm>
    </dsp:sp>
    <dsp:sp modelId="{A4C6EE3F-C31B-449F-B373-3D8A2872111C}">
      <dsp:nvSpPr>
        <dsp:cNvPr id="0" name=""/>
        <dsp:cNvSpPr/>
      </dsp:nvSpPr>
      <dsp:spPr>
        <a:xfrm>
          <a:off x="10111566" y="2856312"/>
          <a:ext cx="1579071"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559" tIns="165100" rIns="124559" bIns="165100" numCol="1" spcCol="1270" anchor="t" anchorCtr="0">
          <a:noAutofit/>
        </a:bodyPr>
        <a:lstStyle/>
        <a:p>
          <a:pPr marL="0" lvl="0" indent="0" algn="l" defTabSz="488950">
            <a:lnSpc>
              <a:spcPct val="90000"/>
            </a:lnSpc>
            <a:spcBef>
              <a:spcPct val="0"/>
            </a:spcBef>
            <a:spcAft>
              <a:spcPct val="35000"/>
            </a:spcAft>
            <a:buNone/>
          </a:pPr>
          <a:r>
            <a:rPr lang="nl-NL" sz="1100" kern="1200" dirty="0"/>
            <a:t>Zorg ervoor dat teams nog niet de zaal ingaan als er nog een wedstrijd bezig is, wacht netjes tot de wedstrijd op het desbetreffende veld afgelopen is.</a:t>
          </a:r>
          <a:endParaRPr lang="en-US" sz="1100" kern="1200" dirty="0"/>
        </a:p>
      </dsp:txBody>
      <dsp:txXfrm>
        <a:off x="10111566" y="3172126"/>
        <a:ext cx="1579071" cy="16497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5917B-9D66-4C41-B412-B97848B890DE}" type="datetimeFigureOut">
              <a:rPr lang="nl-NL" smtClean="0"/>
              <a:t>19-11-2025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A6535-5A7D-4BAD-8A03-6959BDA0F2A5}" type="slidenum">
              <a:rPr lang="nl-NL" smtClean="0"/>
              <a:t>‹nr.›</a:t>
            </a:fld>
            <a:endParaRPr lang="nl-NL"/>
          </a:p>
        </p:txBody>
      </p:sp>
    </p:spTree>
    <p:extLst>
      <p:ext uri="{BB962C8B-B14F-4D97-AF65-F5344CB8AC3E}">
        <p14:creationId xmlns:p14="http://schemas.microsoft.com/office/powerpoint/2010/main" val="94396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3</a:t>
            </a:fld>
            <a:endParaRPr lang="nl-NL"/>
          </a:p>
        </p:txBody>
      </p:sp>
    </p:spTree>
    <p:extLst>
      <p:ext uri="{BB962C8B-B14F-4D97-AF65-F5344CB8AC3E}">
        <p14:creationId xmlns:p14="http://schemas.microsoft.com/office/powerpoint/2010/main" val="60371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7</a:t>
            </a:fld>
            <a:endParaRPr lang="nl-NL"/>
          </a:p>
        </p:txBody>
      </p:sp>
    </p:spTree>
    <p:extLst>
      <p:ext uri="{BB962C8B-B14F-4D97-AF65-F5344CB8AC3E}">
        <p14:creationId xmlns:p14="http://schemas.microsoft.com/office/powerpoint/2010/main" val="185771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11</a:t>
            </a:fld>
            <a:endParaRPr lang="nl-NL"/>
          </a:p>
        </p:txBody>
      </p:sp>
    </p:spTree>
    <p:extLst>
      <p:ext uri="{BB962C8B-B14F-4D97-AF65-F5344CB8AC3E}">
        <p14:creationId xmlns:p14="http://schemas.microsoft.com/office/powerpoint/2010/main" val="65713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12</a:t>
            </a:fld>
            <a:endParaRPr lang="nl-NL"/>
          </a:p>
        </p:txBody>
      </p:sp>
    </p:spTree>
    <p:extLst>
      <p:ext uri="{BB962C8B-B14F-4D97-AF65-F5344CB8AC3E}">
        <p14:creationId xmlns:p14="http://schemas.microsoft.com/office/powerpoint/2010/main" val="94931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A6DC7-736C-95AE-4DBA-C846C27473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9AF030-8C08-2A28-0180-E5547A185B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E72546-4697-3F14-E3E8-39075ED3B44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3579975-0371-CF2F-CF56-644B47F0B50B}"/>
              </a:ext>
            </a:extLst>
          </p:cNvPr>
          <p:cNvSpPr>
            <a:spLocks noGrp="1"/>
          </p:cNvSpPr>
          <p:nvPr>
            <p:ph type="sldNum" sz="quarter" idx="5"/>
          </p:nvPr>
        </p:nvSpPr>
        <p:spPr/>
        <p:txBody>
          <a:bodyPr/>
          <a:lstStyle/>
          <a:p>
            <a:fld id="{738A6535-5A7D-4BAD-8A03-6959BDA0F2A5}" type="slidenum">
              <a:rPr lang="nl-NL" smtClean="0"/>
              <a:t>13</a:t>
            </a:fld>
            <a:endParaRPr lang="nl-NL"/>
          </a:p>
        </p:txBody>
      </p:sp>
    </p:spTree>
    <p:extLst>
      <p:ext uri="{BB962C8B-B14F-4D97-AF65-F5344CB8AC3E}">
        <p14:creationId xmlns:p14="http://schemas.microsoft.com/office/powerpoint/2010/main" val="3738578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44184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403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5375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985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81381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10832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9060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80560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147189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userDrawn="1"/>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userDrawn="1"/>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stStyle>
          <a:p>
            <a:pPr lvl="0"/>
            <a:r>
              <a:rPr lang="nl-NL"/>
              <a:t>Klikken om de tekststijl van het model te bewerken</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stStyle>
          <a:p>
            <a:pPr lvl="0"/>
            <a:r>
              <a:rPr lang="nl-NL"/>
              <a:t>Klikken om de tekststijl van het model te bewerken</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79869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73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userDrawn="1"/>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6A1672F-7FAF-9A2A-A15D-1173189DB6C0}"/>
              </a:ext>
            </a:extLst>
          </p:cNvPr>
          <p:cNvPicPr>
            <a:picLocks noChangeAspect="1"/>
          </p:cNvPicPr>
          <p:nvPr userDrawn="1"/>
        </p:nvPicPr>
        <p:blipFill>
          <a:blip r:embed="rId3">
            <a:extLst>
              <a:ext uri="{28A0092B-C50C-407E-A947-70E740481C1C}">
                <a14:useLocalDpi xmlns:a14="http://schemas.microsoft.com/office/drawing/2010/main" val="0"/>
              </a:ext>
            </a:extLst>
          </a:blip>
          <a:srcRect t="16920" r="22384"/>
          <a:stretch/>
        </p:blipFill>
        <p:spPr>
          <a:xfrm>
            <a:off x="145233" y="6208775"/>
            <a:ext cx="5231439" cy="592567"/>
          </a:xfrm>
          <a:prstGeom prst="rect">
            <a:avLst/>
          </a:prstGeom>
        </p:spPr>
      </p:pic>
    </p:spTree>
    <p:extLst>
      <p:ext uri="{BB962C8B-B14F-4D97-AF65-F5344CB8AC3E}">
        <p14:creationId xmlns:p14="http://schemas.microsoft.com/office/powerpoint/2010/main" val="648304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17497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87829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9276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855180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19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600711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408112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userDrawn="1"/>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905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42878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schermopname, zwart&#10;&#10;Door AI gegenereerde inhoud is mogelijk onjuist.">
            <a:extLst>
              <a:ext uri="{FF2B5EF4-FFF2-40B4-BE49-F238E27FC236}">
                <a16:creationId xmlns:a16="http://schemas.microsoft.com/office/drawing/2014/main" id="{E8D1CEC5-EC71-A4D8-D089-20056DBA1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80" y="6142115"/>
            <a:ext cx="5263856" cy="715885"/>
          </a:xfrm>
          <a:prstGeom prst="rect">
            <a:avLst/>
          </a:prstGeom>
        </p:spPr>
      </p:pic>
    </p:spTree>
    <p:extLst>
      <p:ext uri="{BB962C8B-B14F-4D97-AF65-F5344CB8AC3E}">
        <p14:creationId xmlns:p14="http://schemas.microsoft.com/office/powerpoint/2010/main" val="423473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368449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4041033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6" name="Afbeelding 5" descr="Afbeelding met tekst, Lettertype&#10;&#10;Door AI gegenereerde inhoud is mogelijk onjuist.">
            <a:extLst>
              <a:ext uri="{FF2B5EF4-FFF2-40B4-BE49-F238E27FC236}">
                <a16:creationId xmlns:a16="http://schemas.microsoft.com/office/drawing/2014/main" id="{8614CC91-A174-0471-E0BF-F291B949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075926"/>
            <a:ext cx="5375564" cy="737270"/>
          </a:xfrm>
          <a:prstGeom prst="rect">
            <a:avLst/>
          </a:prstGeom>
        </p:spPr>
      </p:pic>
    </p:spTree>
    <p:extLst>
      <p:ext uri="{BB962C8B-B14F-4D97-AF65-F5344CB8AC3E}">
        <p14:creationId xmlns:p14="http://schemas.microsoft.com/office/powerpoint/2010/main" val="71173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61242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090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5980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a:p>
            <a:pPr lvl="2"/>
            <a:r>
              <a:rPr lang="nl-NL"/>
              <a:t>Derde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01173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96258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751615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3677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8590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4" name="Afbeelding 3">
            <a:extLst>
              <a:ext uri="{FF2B5EF4-FFF2-40B4-BE49-F238E27FC236}">
                <a16:creationId xmlns:a16="http://schemas.microsoft.com/office/drawing/2014/main" id="{9799BE13-3ECB-357A-8630-F5D9BB6D43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216" y="6094619"/>
            <a:ext cx="7554896" cy="731003"/>
          </a:xfrm>
          <a:prstGeom prst="rect">
            <a:avLst/>
          </a:prstGeom>
        </p:spPr>
      </p:pic>
    </p:spTree>
    <p:extLst>
      <p:ext uri="{BB962C8B-B14F-4D97-AF65-F5344CB8AC3E}">
        <p14:creationId xmlns:p14="http://schemas.microsoft.com/office/powerpoint/2010/main" val="1097575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903741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5398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347118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2036064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3163719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210788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341164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91843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59611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0249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533919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542125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67994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992502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583502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29163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78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51002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444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05918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814139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2" r:id="rId3"/>
    <p:sldLayoutId id="2147483674" r:id="rId4"/>
    <p:sldLayoutId id="2147483675" r:id="rId5"/>
    <p:sldLayoutId id="2147483650" r:id="rId6"/>
    <p:sldLayoutId id="2147483688" r:id="rId7"/>
    <p:sldLayoutId id="2147483664" r:id="rId8"/>
    <p:sldLayoutId id="2147483676" r:id="rId9"/>
    <p:sldLayoutId id="2147483677" r:id="rId10"/>
    <p:sldLayoutId id="2147483678" r:id="rId11"/>
    <p:sldLayoutId id="2147483679" r:id="rId12"/>
    <p:sldLayoutId id="2147483680" r:id="rId13"/>
    <p:sldLayoutId id="2147483668" r:id="rId14"/>
    <p:sldLayoutId id="2147483681" r:id="rId15"/>
    <p:sldLayoutId id="2147483672" r:id="rId16"/>
    <p:sldLayoutId id="2147483682" r:id="rId17"/>
    <p:sldLayoutId id="2147483669" r:id="rId18"/>
    <p:sldLayoutId id="2147483670" r:id="rId19"/>
    <p:sldLayoutId id="2147483686" r:id="rId20"/>
    <p:sldLayoutId id="2147483689" r:id="rId21"/>
    <p:sldLayoutId id="2147483690" r:id="rId22"/>
    <p:sldLayoutId id="2147483687" r:id="rId23"/>
    <p:sldLayoutId id="2147483685" r:id="rId24"/>
    <p:sldLayoutId id="2147483683" r:id="rId25"/>
    <p:sldLayoutId id="2147483684" r:id="rId26"/>
    <p:sldLayoutId id="214748367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90635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hyperlink" Target="https://www.knhb.nl/app/uploads/2024/11/Standaard-Arbitrage-Afspraken-Zaalhockey-2024-2025.pdf" TargetMode="External"/><Relationship Id="rId3" Type="http://schemas.openxmlformats.org/officeDocument/2006/relationships/image" Target="../media/image17.jpeg"/><Relationship Id="rId7" Type="http://schemas.openxmlformats.org/officeDocument/2006/relationships/hyperlink" Target="https://www.knhb.nl/app/uploads/2024/11/Arbitrage-Afspraken-zaalhockey-seizoen-2024-2025.pdf"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www.knhb.nl/app/uploads/2023/11/Verschillen-spelregels-veld-en-zaalhockey-2023-2024.pdf" TargetMode="External"/><Relationship Id="rId5" Type="http://schemas.openxmlformats.org/officeDocument/2006/relationships/hyperlink" Target="https://www.knhb.nl/app/uploads/2024/11/DEF-Spelreglement-Zaalhockey-vanaf-1-november-2024.pdf" TargetMode="External"/><Relationship Id="rId4" Type="http://schemas.openxmlformats.org/officeDocument/2006/relationships/hyperlink" Target="https://www.knhb.nl/kenniscentrum/scheidsrechters/alles-over-de-spelregels#spelreglement-zaalhocke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knhb.nl/kenniscentrum/competities/competitie-aanbod-veldhockey-jongste-jeugd/#download" TargetMode="Externa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knhb.nl/kenniscentrum/competities/reglementen-en-promotie-degradatieregelingen" TargetMode="External"/><Relationship Id="rId2" Type="http://schemas.openxmlformats.org/officeDocument/2006/relationships/image" Target="../media/image21.jpeg"/><Relationship Id="rId1" Type="http://schemas.openxmlformats.org/officeDocument/2006/relationships/slideLayout" Target="../slideLayouts/slideLayout41.xml"/><Relationship Id="rId4" Type="http://schemas.openxmlformats.org/officeDocument/2006/relationships/hyperlink" Target="https://www.knhb.nl/kenniscentrum/artikel/speelgerechtigdheid-zaalhockey"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6.jpeg"/><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mailto:zaalhockey.no@knhb.nl"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hyperlink" Target="https://www.knhb.nl/kenniscentrum/competities/alles-over-de-spelregels/" TargetMode="External"/><Relationship Id="rId7" Type="http://schemas.openxmlformats.org/officeDocument/2006/relationships/image" Target="../media/image8.jpeg"/><Relationship Id="rId2" Type="http://schemas.openxmlformats.org/officeDocument/2006/relationships/hyperlink" Target="https://www.knhb.nl/nieuws/publicatie-bondsreglement-seizoen-2025-2026/" TargetMode="External"/><Relationship Id="rId1" Type="http://schemas.openxmlformats.org/officeDocument/2006/relationships/slideLayout" Target="../slideLayouts/slideLayout1.xml"/><Relationship Id="rId6" Type="http://schemas.openxmlformats.org/officeDocument/2006/relationships/hyperlink" Target="https://www.knhb.nl/kenniscentrum/artikel/speelgerechtigheid-veldhockey/" TargetMode="External"/><Relationship Id="rId5" Type="http://schemas.openxmlformats.org/officeDocument/2006/relationships/hyperlink" Target="https://www.knhb.nl/over-knhb/reglementen/" TargetMode="External"/><Relationship Id="rId4" Type="http://schemas.openxmlformats.org/officeDocument/2006/relationships/hyperlink" Target="https://www.knhb.nl/kenniscentrum/competities/reglementen-en-promotie-degradatieregelinge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19.xml"/><Relationship Id="rId5" Type="http://schemas.openxmlformats.org/officeDocument/2006/relationships/image" Target="../media/image9.jpe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B932EF-AD0A-4530-0389-9EFBA093F269}"/>
              </a:ext>
            </a:extLst>
          </p:cNvPr>
          <p:cNvSpPr>
            <a:spLocks noGrp="1"/>
          </p:cNvSpPr>
          <p:nvPr>
            <p:ph type="ctrTitle"/>
          </p:nvPr>
        </p:nvSpPr>
        <p:spPr>
          <a:xfrm>
            <a:off x="199216" y="4820359"/>
            <a:ext cx="9517808" cy="1178105"/>
          </a:xfrm>
        </p:spPr>
        <p:txBody>
          <a:bodyPr/>
          <a:lstStyle/>
          <a:p>
            <a:r>
              <a:rPr lang="nl-NL" sz="6000" b="1" dirty="0">
                <a:solidFill>
                  <a:srgbClr val="EF790C"/>
                </a:solidFill>
                <a:latin typeface="Interstate BlackCondensed"/>
              </a:rPr>
              <a:t>KICK-OFF</a:t>
            </a:r>
            <a:r>
              <a:rPr lang="nl-NL" sz="5400" b="1" dirty="0">
                <a:solidFill>
                  <a:srgbClr val="EF790C"/>
                </a:solidFill>
                <a:latin typeface="Interstate BlackCondensed"/>
              </a:rPr>
              <a:t>   </a:t>
            </a:r>
            <a:r>
              <a:rPr lang="nl-NL" sz="3200" b="1" dirty="0">
                <a:solidFill>
                  <a:srgbClr val="EF790C"/>
                </a:solidFill>
                <a:latin typeface="Interstate BlackCondensed"/>
              </a:rPr>
              <a:t>     ZAALSEIZOEN 2025-2026 </a:t>
            </a:r>
            <a:br>
              <a:rPr lang="nl-NL" sz="3200" b="1" dirty="0">
                <a:latin typeface="Interstate BlackCondensed" panose="02000506040000020004" pitchFamily="50" charset="0"/>
              </a:rPr>
            </a:br>
            <a:r>
              <a:rPr lang="nl-NL" sz="3200" b="1" dirty="0">
                <a:solidFill>
                  <a:srgbClr val="EF790C"/>
                </a:solidFill>
                <a:latin typeface="Interstate BlackCondensed"/>
              </a:rPr>
              <a:t>                                    Maandag 17 november 2025</a:t>
            </a:r>
            <a:endParaRPr lang="nl-NL" sz="3200" dirty="0">
              <a:latin typeface="Interstate BlackCondensed"/>
            </a:endParaRPr>
          </a:p>
        </p:txBody>
      </p:sp>
      <p:sp>
        <p:nvSpPr>
          <p:cNvPr id="4" name="Ondertitel 3">
            <a:extLst>
              <a:ext uri="{FF2B5EF4-FFF2-40B4-BE49-F238E27FC236}">
                <a16:creationId xmlns:a16="http://schemas.microsoft.com/office/drawing/2014/main" id="{06D3C945-5B4B-BE0E-C934-96C8BF1F863D}"/>
              </a:ext>
            </a:extLst>
          </p:cNvPr>
          <p:cNvSpPr>
            <a:spLocks noGrp="1"/>
          </p:cNvSpPr>
          <p:nvPr>
            <p:ph type="subTitle" idx="1"/>
          </p:nvPr>
        </p:nvSpPr>
        <p:spPr/>
        <p:txBody>
          <a:bodyPr>
            <a:normAutofit fontScale="92500" lnSpcReduction="20000"/>
          </a:bodyPr>
          <a:lstStyle/>
          <a:p>
            <a:r>
              <a:rPr lang="nl-NL" dirty="0"/>
              <a:t>DISTRICT </a:t>
            </a:r>
          </a:p>
          <a:p>
            <a:r>
              <a:rPr lang="nl-NL" dirty="0"/>
              <a:t>NOORDOOST Nederland </a:t>
            </a:r>
          </a:p>
          <a:p>
            <a:endParaRPr lang="nl-NL" dirty="0"/>
          </a:p>
        </p:txBody>
      </p:sp>
      <p:pic>
        <p:nvPicPr>
          <p:cNvPr id="10" name="Tijdelijke aanduiding voor afbeelding 9" descr="Afbeelding met persoon, schoeisel, hockey, schoen&#10;&#10;Door AI gegenereerde inhoud is mogelijk onjuist.">
            <a:extLst>
              <a:ext uri="{FF2B5EF4-FFF2-40B4-BE49-F238E27FC236}">
                <a16:creationId xmlns:a16="http://schemas.microsoft.com/office/drawing/2014/main" id="{3BA57A4E-AE23-B60D-059C-8B02656B82B8}"/>
              </a:ext>
            </a:extLst>
          </p:cNvPr>
          <p:cNvPicPr>
            <a:picLocks noGrp="1" noChangeAspect="1"/>
          </p:cNvPicPr>
          <p:nvPr>
            <p:ph type="pic" idx="10"/>
          </p:nvPr>
        </p:nvPicPr>
        <p:blipFill>
          <a:blip r:embed="rId2"/>
          <a:srcRect t="14030" b="14030"/>
          <a:stretch/>
        </p:blipFill>
        <p:spPr>
          <a:xfrm>
            <a:off x="199216" y="109456"/>
            <a:ext cx="11793567" cy="4542818"/>
          </a:xfrm>
          <a:prstGeom prst="roundRect">
            <a:avLst>
              <a:gd name="adj" fmla="val 1571"/>
            </a:avLst>
          </a:prstGeom>
          <a:effectLst>
            <a:softEdge rad="0"/>
          </a:effectLst>
        </p:spPr>
      </p:pic>
    </p:spTree>
    <p:extLst>
      <p:ext uri="{BB962C8B-B14F-4D97-AF65-F5344CB8AC3E}">
        <p14:creationId xmlns:p14="http://schemas.microsoft.com/office/powerpoint/2010/main" val="316942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A6773-39EC-BCB1-EE32-F7C0F9DC7B45}"/>
              </a:ext>
            </a:extLst>
          </p:cNvPr>
          <p:cNvSpPr>
            <a:spLocks noGrp="1"/>
          </p:cNvSpPr>
          <p:nvPr>
            <p:ph type="title"/>
          </p:nvPr>
        </p:nvSpPr>
        <p:spPr>
          <a:xfrm>
            <a:off x="307848" y="254518"/>
            <a:ext cx="7711440" cy="1325563"/>
          </a:xfrm>
        </p:spPr>
        <p:txBody>
          <a:bodyPr anchor="ctr">
            <a:normAutofit/>
          </a:bodyPr>
          <a:lstStyle/>
          <a:p>
            <a:r>
              <a:rPr lang="nl-NL"/>
              <a:t>DWF</a:t>
            </a:r>
          </a:p>
        </p:txBody>
      </p:sp>
      <p:sp>
        <p:nvSpPr>
          <p:cNvPr id="3" name="Tijdelijke aanduiding voor inhoud 2">
            <a:extLst>
              <a:ext uri="{FF2B5EF4-FFF2-40B4-BE49-F238E27FC236}">
                <a16:creationId xmlns:a16="http://schemas.microsoft.com/office/drawing/2014/main" id="{9CB327AF-C46F-2FC9-82AC-67229387E38F}"/>
              </a:ext>
            </a:extLst>
          </p:cNvPr>
          <p:cNvSpPr>
            <a:spLocks noGrp="1"/>
          </p:cNvSpPr>
          <p:nvPr>
            <p:ph idx="1"/>
          </p:nvPr>
        </p:nvSpPr>
        <p:spPr>
          <a:xfrm>
            <a:off x="307848" y="2000922"/>
            <a:ext cx="7287051" cy="4537989"/>
          </a:xfrm>
        </p:spPr>
        <p:txBody>
          <a:bodyPr vert="horz" lIns="91440" tIns="45720" rIns="91440" bIns="45720" rtlCol="0" anchor="t">
            <a:normAutofit/>
          </a:bodyPr>
          <a:lstStyle/>
          <a:p>
            <a:r>
              <a:rPr lang="nl-NL" dirty="0">
                <a:latin typeface="Interstate LightCondensed"/>
              </a:rPr>
              <a:t>Dit doet de KNHB met de gegevens uit het DWF</a:t>
            </a:r>
            <a:br>
              <a:rPr lang="nl-NL" dirty="0">
                <a:latin typeface="Interstate LightCondensed" panose="02000506050000020004" pitchFamily="50" charset="0"/>
              </a:rPr>
            </a:br>
            <a:r>
              <a:rPr lang="nl-NL" dirty="0">
                <a:latin typeface="Interstate LightCondensed"/>
              </a:rPr>
              <a:t>Aan de hand van het DWF controleert de KNHB de volgende zaken:</a:t>
            </a:r>
          </a:p>
          <a:p>
            <a:r>
              <a:rPr lang="nl-NL" dirty="0">
                <a:latin typeface="Interstate LightCondensed"/>
              </a:rPr>
              <a:t>Speelgerechtigheid</a:t>
            </a:r>
          </a:p>
          <a:p>
            <a:r>
              <a:rPr lang="nl-NL" dirty="0">
                <a:latin typeface="Interstate LightCondensed"/>
              </a:rPr>
              <a:t>Verleende dispensaties</a:t>
            </a:r>
          </a:p>
          <a:p>
            <a:r>
              <a:rPr lang="nl-NL" dirty="0">
                <a:latin typeface="Interstate LightCondensed"/>
              </a:rPr>
              <a:t>Wedstrijdtelling: deze is van invloed op de speelgerechtigdheid voor beslissingswedstrijden</a:t>
            </a:r>
          </a:p>
          <a:p>
            <a:r>
              <a:rPr lang="nl-NL" dirty="0">
                <a:latin typeface="Interstate LightCondensed"/>
              </a:rPr>
              <a:t>Kaarten: wordt er tijdens de wedstrijd een gele/rode kaart op een verkeerde spelersnaam gezet, maar was deze bestemd voor een speler die niet op het DWF stond, dan kan de KNHB dit niet aanpassen.</a:t>
            </a:r>
          </a:p>
          <a:p>
            <a:pPr marL="0" indent="0">
              <a:buNone/>
            </a:pPr>
            <a:endParaRPr lang="nl-NL">
              <a:latin typeface="Interstate LightCondensed" panose="02000506050000020004" pitchFamily="50" charset="0"/>
            </a:endParaRPr>
          </a:p>
          <a:p>
            <a:pPr marL="0" indent="0">
              <a:buNone/>
            </a:pPr>
            <a:r>
              <a:rPr lang="nl-NL" b="1" dirty="0">
                <a:solidFill>
                  <a:schemeClr val="tx1"/>
                </a:solidFill>
                <a:latin typeface="Interstate LightCondensed"/>
              </a:rPr>
              <a:t>We wijzen je daarbij ook op artikel 9 van het Bondsreglement en de maatregelen bij niet (tijdig) afronden, onjuist/niet volledig invullen DWF zoals beschreven in het uniform boeteoverzicht.</a:t>
            </a:r>
          </a:p>
          <a:p>
            <a:endParaRPr lang="nl-NL"/>
          </a:p>
        </p:txBody>
      </p:sp>
      <p:sp>
        <p:nvSpPr>
          <p:cNvPr id="5" name="Ondertitel 4">
            <a:extLst>
              <a:ext uri="{FF2B5EF4-FFF2-40B4-BE49-F238E27FC236}">
                <a16:creationId xmlns:a16="http://schemas.microsoft.com/office/drawing/2014/main" id="{993168F2-30E1-015A-94F8-E4A995FB620E}"/>
              </a:ext>
            </a:extLst>
          </p:cNvPr>
          <p:cNvSpPr>
            <a:spLocks noGrp="1"/>
          </p:cNvSpPr>
          <p:nvPr>
            <p:ph type="subTitle" idx="11"/>
          </p:nvPr>
        </p:nvSpPr>
        <p:spPr>
          <a:xfrm>
            <a:off x="307848" y="1271821"/>
            <a:ext cx="7711440" cy="869623"/>
          </a:xfrm>
        </p:spPr>
        <p:txBody>
          <a:bodyPr vert="horz" lIns="91440" tIns="45720" rIns="91440" bIns="45720" rtlCol="0" anchor="t">
            <a:normAutofit/>
          </a:bodyPr>
          <a:lstStyle/>
          <a:p>
            <a:r>
              <a:rPr lang="nl-NL" b="1" dirty="0">
                <a:solidFill>
                  <a:srgbClr val="EF790C"/>
                </a:solidFill>
                <a:latin typeface="Interstate LightCondensed"/>
              </a:rPr>
              <a:t>Invullen spelerslijsten hoezo?</a:t>
            </a:r>
          </a:p>
        </p:txBody>
      </p:sp>
      <p:pic>
        <p:nvPicPr>
          <p:cNvPr id="12" name="Afbeelding 11" descr="Afbeelding met tekst, schermopname, Lettertype, ontwerp&#10;&#10;Door AI gegenereerde inhoud is mogelijk onjuist.">
            <a:extLst>
              <a:ext uri="{FF2B5EF4-FFF2-40B4-BE49-F238E27FC236}">
                <a16:creationId xmlns:a16="http://schemas.microsoft.com/office/drawing/2014/main" id="{CAF0FF2A-6BFF-4ED7-8BC6-FA5568B20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288" y="679454"/>
            <a:ext cx="3652943" cy="5488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91524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B7329-E93A-5C85-00F6-DC751CAA42C1}"/>
              </a:ext>
            </a:extLst>
          </p:cNvPr>
          <p:cNvSpPr>
            <a:spLocks noGrp="1"/>
          </p:cNvSpPr>
          <p:nvPr>
            <p:ph type="title"/>
          </p:nvPr>
        </p:nvSpPr>
        <p:spPr/>
        <p:txBody>
          <a:bodyPr/>
          <a:lstStyle/>
          <a:p>
            <a:r>
              <a:rPr lang="nl-NL"/>
              <a:t>ARBITRAGE</a:t>
            </a:r>
          </a:p>
        </p:txBody>
      </p:sp>
      <p:sp>
        <p:nvSpPr>
          <p:cNvPr id="3" name="Tijdelijke aanduiding voor inhoud 2">
            <a:extLst>
              <a:ext uri="{FF2B5EF4-FFF2-40B4-BE49-F238E27FC236}">
                <a16:creationId xmlns:a16="http://schemas.microsoft.com/office/drawing/2014/main" id="{71B63281-1BD7-AF42-A612-CF58F75CB2BF}"/>
              </a:ext>
            </a:extLst>
          </p:cNvPr>
          <p:cNvSpPr>
            <a:spLocks noGrp="1"/>
          </p:cNvSpPr>
          <p:nvPr>
            <p:ph idx="1"/>
          </p:nvPr>
        </p:nvSpPr>
        <p:spPr>
          <a:xfrm>
            <a:off x="307848" y="3229594"/>
            <a:ext cx="11492049" cy="2787748"/>
          </a:xfrm>
        </p:spPr>
        <p:txBody>
          <a:bodyPr vert="horz" lIns="91440" tIns="45720" rIns="91440" bIns="45720" rtlCol="0" anchor="t">
            <a:normAutofit/>
          </a:bodyPr>
          <a:lstStyle/>
          <a:p>
            <a:pPr>
              <a:buFont typeface="Arial"/>
              <a:buChar char="•"/>
            </a:pPr>
            <a:endParaRPr lang="nl-NL">
              <a:latin typeface="Interstate LightCondensed"/>
            </a:endParaRPr>
          </a:p>
          <a:p>
            <a:pPr marL="0" indent="0">
              <a:buNone/>
            </a:pPr>
            <a:endParaRPr lang="nl-NL">
              <a:latin typeface="Interstate LightCondensed"/>
            </a:endParaRPr>
          </a:p>
          <a:p>
            <a:endParaRPr lang="nl-NL"/>
          </a:p>
        </p:txBody>
      </p:sp>
      <p:sp>
        <p:nvSpPr>
          <p:cNvPr id="4" name="Ondertitel 3">
            <a:extLst>
              <a:ext uri="{FF2B5EF4-FFF2-40B4-BE49-F238E27FC236}">
                <a16:creationId xmlns:a16="http://schemas.microsoft.com/office/drawing/2014/main" id="{1BE94F4D-6151-D7CC-32FF-04C18698D55C}"/>
              </a:ext>
            </a:extLst>
          </p:cNvPr>
          <p:cNvSpPr>
            <a:spLocks noGrp="1"/>
          </p:cNvSpPr>
          <p:nvPr>
            <p:ph type="subTitle" idx="12"/>
          </p:nvPr>
        </p:nvSpPr>
        <p:spPr>
          <a:xfrm>
            <a:off x="319944" y="1521583"/>
            <a:ext cx="5580306" cy="996568"/>
          </a:xfrm>
        </p:spPr>
        <p:txBody>
          <a:bodyPr vert="horz" lIns="91440" tIns="45720" rIns="91440" bIns="45720" rtlCol="0" anchor="t">
            <a:normAutofit/>
          </a:bodyPr>
          <a:lstStyle/>
          <a:p>
            <a:r>
              <a:rPr lang="nl-NL" b="1">
                <a:latin typeface="Interstate LightCondensed"/>
              </a:rPr>
              <a:t>Algemeen</a:t>
            </a:r>
            <a:endParaRPr lang="nl-NL" b="1"/>
          </a:p>
        </p:txBody>
      </p:sp>
      <p:pic>
        <p:nvPicPr>
          <p:cNvPr id="7" name="Tijdelijke aanduiding voor afbeelding 6" descr="Afbeelding met persoon, bal, kunst&#10;&#10;Door AI gegenereerde inhoud is mogelijk onjuist.">
            <a:extLst>
              <a:ext uri="{FF2B5EF4-FFF2-40B4-BE49-F238E27FC236}">
                <a16:creationId xmlns:a16="http://schemas.microsoft.com/office/drawing/2014/main" id="{27BC2732-A5A0-2428-245A-AA081E1A7442}"/>
              </a:ext>
            </a:extLst>
          </p:cNvPr>
          <p:cNvPicPr>
            <a:picLocks noGrp="1" noChangeAspect="1"/>
          </p:cNvPicPr>
          <p:nvPr>
            <p:ph type="pic" idx="11"/>
          </p:nvPr>
        </p:nvPicPr>
        <p:blipFill>
          <a:blip r:embed="rId3"/>
          <a:srcRect t="29829" b="29829"/>
          <a:stretch/>
        </p:blipFill>
        <p:spPr>
          <a:xfrm>
            <a:off x="5983803" y="371922"/>
            <a:ext cx="5816095"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kstvak 4">
            <a:extLst>
              <a:ext uri="{FF2B5EF4-FFF2-40B4-BE49-F238E27FC236}">
                <a16:creationId xmlns:a16="http://schemas.microsoft.com/office/drawing/2014/main" id="{0153825B-1C5C-68DF-722C-0984FCC65E1B}"/>
              </a:ext>
            </a:extLst>
          </p:cNvPr>
          <p:cNvSpPr txBox="1"/>
          <p:nvPr/>
        </p:nvSpPr>
        <p:spPr>
          <a:xfrm>
            <a:off x="324788" y="2991787"/>
            <a:ext cx="1118016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1600" dirty="0">
                <a:solidFill>
                  <a:schemeClr val="bg1"/>
                </a:solidFill>
              </a:rPr>
              <a:t>Informatie over alle spelregels en arbitrage afspraken zijn te vinden op de </a:t>
            </a:r>
            <a:r>
              <a:rPr lang="nl-NL" sz="1600" dirty="0">
                <a:solidFill>
                  <a:schemeClr val="bg1"/>
                </a:solidFill>
                <a:hlinkClick r:id="rId4">
                  <a:extLst>
                    <a:ext uri="{A12FA001-AC4F-418D-AE19-62706E023703}">
                      <ahyp:hlinkClr xmlns:ahyp="http://schemas.microsoft.com/office/drawing/2018/hyperlinkcolor" val="tx"/>
                    </a:ext>
                  </a:extLst>
                </a:hlinkClick>
              </a:rPr>
              <a:t>KNHB.nl</a:t>
            </a:r>
            <a:r>
              <a:rPr lang="nl-NL" sz="1600" dirty="0">
                <a:solidFill>
                  <a:schemeClr val="bg1"/>
                </a:solidFill>
              </a:rPr>
              <a:t>​</a:t>
            </a:r>
          </a:p>
          <a:p>
            <a:pPr algn="l" rtl="0">
              <a:lnSpc>
                <a:spcPct val="150000"/>
              </a:lnSpc>
            </a:pPr>
            <a:r>
              <a:rPr lang="nl-NL" sz="1600" dirty="0">
                <a:solidFill>
                  <a:schemeClr val="bg1"/>
                </a:solidFill>
              </a:rPr>
              <a:t>​</a:t>
            </a:r>
          </a:p>
          <a:p>
            <a:pPr marL="228600" indent="-228600" algn="l" rtl="0">
              <a:lnSpc>
                <a:spcPct val="150000"/>
              </a:lnSpc>
              <a:buFont typeface="Arial,Sans-Serif"/>
              <a:buChar char="•"/>
            </a:pPr>
            <a:r>
              <a:rPr lang="nl-NL" sz="1600" dirty="0">
                <a:solidFill>
                  <a:schemeClr val="bg1"/>
                </a:solidFill>
                <a:hlinkClick r:id="rId5">
                  <a:extLst>
                    <a:ext uri="{A12FA001-AC4F-418D-AE19-62706E023703}">
                      <ahyp:hlinkClr xmlns:ahyp="http://schemas.microsoft.com/office/drawing/2018/hyperlinkcolor" val="tx"/>
                    </a:ext>
                  </a:extLst>
                </a:hlinkClick>
              </a:rPr>
              <a:t>Spelreglement Zaalhockey </a:t>
            </a:r>
            <a:r>
              <a:rPr lang="nl-NL" sz="1600" dirty="0">
                <a:solidFill>
                  <a:schemeClr val="bg1"/>
                </a:solidFill>
              </a:rPr>
              <a:t>2025-2026​</a:t>
            </a:r>
          </a:p>
          <a:p>
            <a:pPr marL="228600" indent="-228600" algn="l" rtl="0">
              <a:lnSpc>
                <a:spcPct val="150000"/>
              </a:lnSpc>
              <a:buFont typeface="Arial,Sans-Serif"/>
              <a:buChar char="•"/>
            </a:pPr>
            <a:r>
              <a:rPr lang="nl-NL" sz="1600" dirty="0">
                <a:solidFill>
                  <a:schemeClr val="bg1"/>
                </a:solidFill>
                <a:hlinkClick r:id="rId6">
                  <a:extLst>
                    <a:ext uri="{A12FA001-AC4F-418D-AE19-62706E023703}">
                      <ahyp:hlinkClr xmlns:ahyp="http://schemas.microsoft.com/office/drawing/2018/hyperlinkcolor" val="tx"/>
                    </a:ext>
                  </a:extLst>
                </a:hlinkClick>
              </a:rPr>
              <a:t>Verschillen spelregels veld- en zaalhockey </a:t>
            </a:r>
            <a:r>
              <a:rPr lang="nl-NL" sz="1600" dirty="0">
                <a:solidFill>
                  <a:schemeClr val="bg1"/>
                </a:solidFill>
              </a:rPr>
              <a:t>2025-2026</a:t>
            </a:r>
          </a:p>
          <a:p>
            <a:pPr marL="228600" indent="-228600" algn="l" rtl="0">
              <a:lnSpc>
                <a:spcPct val="150000"/>
              </a:lnSpc>
              <a:buFont typeface="Arial,Sans-Serif"/>
              <a:buChar char="•"/>
            </a:pPr>
            <a:r>
              <a:rPr lang="nl-NL" sz="1600" dirty="0">
                <a:solidFill>
                  <a:schemeClr val="bg1"/>
                </a:solidFill>
                <a:hlinkClick r:id="rId7">
                  <a:extLst>
                    <a:ext uri="{A12FA001-AC4F-418D-AE19-62706E023703}">
                      <ahyp:hlinkClr xmlns:ahyp="http://schemas.microsoft.com/office/drawing/2018/hyperlinkcolor" val="tx"/>
                    </a:ext>
                  </a:extLst>
                </a:hlinkClick>
              </a:rPr>
              <a:t>Arbitrage afspraken </a:t>
            </a:r>
            <a:r>
              <a:rPr lang="nl-NL" sz="1600" dirty="0">
                <a:solidFill>
                  <a:schemeClr val="bg1"/>
                </a:solidFill>
              </a:rPr>
              <a:t>2025-2026</a:t>
            </a:r>
          </a:p>
          <a:p>
            <a:pPr marL="228600" indent="-228600" algn="l" rtl="0">
              <a:lnSpc>
                <a:spcPct val="150000"/>
              </a:lnSpc>
              <a:buFont typeface="Arial,Sans-Serif"/>
              <a:buChar char="•"/>
            </a:pPr>
            <a:r>
              <a:rPr lang="nl-NL" sz="1600" dirty="0">
                <a:solidFill>
                  <a:schemeClr val="bg1"/>
                </a:solidFill>
                <a:hlinkClick r:id="rId8">
                  <a:extLst>
                    <a:ext uri="{A12FA001-AC4F-418D-AE19-62706E023703}">
                      <ahyp:hlinkClr xmlns:ahyp="http://schemas.microsoft.com/office/drawing/2018/hyperlinkcolor" val="tx"/>
                    </a:ext>
                  </a:extLst>
                </a:hlinkClick>
              </a:rPr>
              <a:t>Standaard arbitrage afspraken zaalhockey </a:t>
            </a:r>
            <a:r>
              <a:rPr lang="nl-NL" sz="1600" dirty="0">
                <a:solidFill>
                  <a:schemeClr val="bg1"/>
                </a:solidFill>
              </a:rPr>
              <a:t>2025-2026</a:t>
            </a:r>
          </a:p>
          <a:p>
            <a:pPr algn="l" rtl="0">
              <a:lnSpc>
                <a:spcPct val="150000"/>
              </a:lnSpc>
            </a:pPr>
            <a:r>
              <a:rPr lang="nl-NL" sz="1600" dirty="0">
                <a:solidFill>
                  <a:schemeClr val="bg1"/>
                </a:solidFill>
              </a:rPr>
              <a:t>​</a:t>
            </a:r>
          </a:p>
          <a:p>
            <a:pPr algn="l" rtl="0">
              <a:lnSpc>
                <a:spcPct val="150000"/>
              </a:lnSpc>
            </a:pPr>
            <a:r>
              <a:rPr lang="nl-NL" sz="1600" dirty="0">
                <a:solidFill>
                  <a:schemeClr val="bg1"/>
                </a:solidFill>
              </a:rPr>
              <a:t>Door de FIH zijn geen regelwijzigingen doorgevoerd. Dit is in Nederland daarom ook niet het geval. Echter zijn er wel een aantal interpretatiewijzigingen doorgevoerd.</a:t>
            </a:r>
          </a:p>
          <a:p>
            <a:pPr algn="ctr"/>
            <a:endParaRPr lang="nl-NL" dirty="0"/>
          </a:p>
        </p:txBody>
      </p:sp>
    </p:spTree>
    <p:extLst>
      <p:ext uri="{BB962C8B-B14F-4D97-AF65-F5344CB8AC3E}">
        <p14:creationId xmlns:p14="http://schemas.microsoft.com/office/powerpoint/2010/main" val="40553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95CEC-400B-1BED-75FF-3BD056582799}"/>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6E2B1DA7-7F17-55C1-4F6E-1F6782C14ADE}"/>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a:latin typeface="Interstate LightCondensed"/>
            </a:endParaRPr>
          </a:p>
        </p:txBody>
      </p:sp>
      <p:sp>
        <p:nvSpPr>
          <p:cNvPr id="5" name="Ondertitel 4">
            <a:extLst>
              <a:ext uri="{FF2B5EF4-FFF2-40B4-BE49-F238E27FC236}">
                <a16:creationId xmlns:a16="http://schemas.microsoft.com/office/drawing/2014/main" id="{8EF403CC-C632-ED61-14E4-8FFA9C665E38}"/>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E2A6CD7B-6319-9E6F-E6C7-63F99D6EF65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9052F806-3A1C-0F0C-B58F-0EF2F6C9FD1F}"/>
              </a:ext>
            </a:extLst>
          </p:cNvPr>
          <p:cNvSpPr txBox="1"/>
          <p:nvPr/>
        </p:nvSpPr>
        <p:spPr>
          <a:xfrm>
            <a:off x="124920" y="2642018"/>
            <a:ext cx="11892191"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1400" b="1" u="sng" dirty="0">
                <a:solidFill>
                  <a:schemeClr val="bg1"/>
                </a:solidFill>
              </a:rPr>
              <a:t>Districtscommissie Bondsarbitrage wijst bondsscheidsrechters aan voor een aantal categorieën/poules, te weten:</a:t>
            </a:r>
            <a:r>
              <a:rPr lang="en-US" sz="1400" b="1" u="sng" dirty="0">
                <a:solidFill>
                  <a:schemeClr val="bg1"/>
                </a:solidFill>
              </a:rPr>
              <a:t>​</a:t>
            </a:r>
            <a:r>
              <a:rPr lang="nl-NL" sz="1400" b="1" u="sng" dirty="0">
                <a:solidFill>
                  <a:schemeClr val="bg1"/>
                </a:solidFill>
              </a:rPr>
              <a:t>​</a:t>
            </a:r>
          </a:p>
          <a:p>
            <a:pPr algn="l">
              <a:buNone/>
            </a:pPr>
            <a:r>
              <a:rPr lang="nl-NL" sz="1400" b="1" i="0" dirty="0">
                <a:solidFill>
                  <a:schemeClr val="bg1"/>
                </a:solidFill>
                <a:effectLst/>
                <a:latin typeface="Calibri" panose="020F0502020204030204" pitchFamily="34" charset="0"/>
              </a:rPr>
              <a:t>Senioren:</a:t>
            </a:r>
            <a:endParaRPr lang="nl-NL" sz="1400" b="0" i="0" dirty="0">
              <a:solidFill>
                <a:schemeClr val="bg1"/>
              </a:solidFill>
              <a:effectLst/>
              <a:latin typeface="Calibri" panose="020F0502020204030204" pitchFamily="34" charset="0"/>
            </a:endParaRPr>
          </a:p>
          <a:p>
            <a:pPr algn="l">
              <a:buFont typeface="Arial" panose="020B0604020202020204" pitchFamily="34" charset="0"/>
              <a:buChar char="•"/>
            </a:pPr>
            <a:r>
              <a:rPr lang="nl-NL" sz="1400" b="0" i="0" dirty="0">
                <a:solidFill>
                  <a:schemeClr val="bg1"/>
                </a:solidFill>
                <a:effectLst/>
                <a:latin typeface="Calibri" panose="020F0502020204030204" pitchFamily="34" charset="0"/>
              </a:rPr>
              <a:t> Hoofdklasse Dames en Heren (standaardteams (1</a:t>
            </a:r>
            <a:r>
              <a:rPr lang="nl-NL" sz="1400" b="0" i="0" baseline="30000" dirty="0">
                <a:solidFill>
                  <a:schemeClr val="bg1"/>
                </a:solidFill>
                <a:effectLst/>
                <a:latin typeface="Calibri" panose="020F0502020204030204" pitchFamily="34" charset="0"/>
              </a:rPr>
              <a:t>e</a:t>
            </a:r>
            <a:r>
              <a:rPr lang="nl-NL" sz="1400" b="0" i="0" dirty="0">
                <a:solidFill>
                  <a:schemeClr val="bg1"/>
                </a:solidFill>
                <a:effectLst/>
                <a:latin typeface="Calibri" panose="020F0502020204030204" pitchFamily="34" charset="0"/>
              </a:rPr>
              <a:t> teams)</a:t>
            </a:r>
          </a:p>
          <a:p>
            <a:pPr algn="l">
              <a:buFont typeface="Arial" panose="020B0604020202020204" pitchFamily="34" charset="0"/>
              <a:buChar char="•"/>
            </a:pPr>
            <a:r>
              <a:rPr lang="nl-NL" sz="1400" b="0" i="0" dirty="0">
                <a:solidFill>
                  <a:schemeClr val="bg1"/>
                </a:solidFill>
                <a:effectLst/>
                <a:latin typeface="Calibri" panose="020F0502020204030204" pitchFamily="34" charset="0"/>
              </a:rPr>
              <a:t> Topklasse Dames en Heren (standaardteams (1</a:t>
            </a:r>
            <a:r>
              <a:rPr lang="nl-NL" sz="1400" b="0" i="0" baseline="30000" dirty="0">
                <a:solidFill>
                  <a:schemeClr val="bg1"/>
                </a:solidFill>
                <a:effectLst/>
                <a:latin typeface="Calibri" panose="020F0502020204030204" pitchFamily="34" charset="0"/>
              </a:rPr>
              <a:t>e</a:t>
            </a:r>
            <a:r>
              <a:rPr lang="nl-NL" sz="1400" b="0" i="0" dirty="0">
                <a:solidFill>
                  <a:schemeClr val="bg1"/>
                </a:solidFill>
                <a:effectLst/>
                <a:latin typeface="Calibri" panose="020F0502020204030204" pitchFamily="34" charset="0"/>
              </a:rPr>
              <a:t> teams)</a:t>
            </a:r>
          </a:p>
          <a:p>
            <a:pPr algn="l">
              <a:buFont typeface="Arial" panose="020B0604020202020204" pitchFamily="34" charset="0"/>
              <a:buChar char="•"/>
            </a:pPr>
            <a:r>
              <a:rPr lang="nl-NL" sz="1400" b="0" i="0" dirty="0">
                <a:solidFill>
                  <a:schemeClr val="bg1"/>
                </a:solidFill>
                <a:effectLst/>
                <a:latin typeface="Calibri" panose="020F0502020204030204" pitchFamily="34" charset="0"/>
              </a:rPr>
              <a:t> Subtopklasse Dames en Heren (standaardteams (1</a:t>
            </a:r>
            <a:r>
              <a:rPr lang="nl-NL" sz="1400" b="0" i="0" baseline="30000" dirty="0">
                <a:solidFill>
                  <a:schemeClr val="bg1"/>
                </a:solidFill>
                <a:effectLst/>
                <a:latin typeface="Calibri" panose="020F0502020204030204" pitchFamily="34" charset="0"/>
              </a:rPr>
              <a:t>e</a:t>
            </a:r>
            <a:r>
              <a:rPr lang="nl-NL" sz="1400" b="0" i="0" dirty="0">
                <a:solidFill>
                  <a:schemeClr val="bg1"/>
                </a:solidFill>
                <a:effectLst/>
                <a:latin typeface="Calibri" panose="020F0502020204030204" pitchFamily="34" charset="0"/>
              </a:rPr>
              <a:t> teams) </a:t>
            </a:r>
            <a:r>
              <a:rPr lang="nl-NL" sz="1400" b="0" i="0" dirty="0">
                <a:solidFill>
                  <a:schemeClr val="bg1"/>
                </a:solidFill>
                <a:effectLst/>
                <a:latin typeface="Wingdings" panose="05000000000000000000" pitchFamily="2" charset="2"/>
              </a:rPr>
              <a:t>à</a:t>
            </a:r>
            <a:r>
              <a:rPr lang="nl-NL" sz="1400" b="0" i="0" dirty="0">
                <a:solidFill>
                  <a:schemeClr val="bg1"/>
                </a:solidFill>
                <a:effectLst/>
                <a:latin typeface="Calibri" panose="020F0502020204030204" pitchFamily="34" charset="0"/>
              </a:rPr>
              <a:t> alleen de poules die op dezelfde locatie spelen als de Topklasse, d.w.z. de  poules met:</a:t>
            </a:r>
          </a:p>
          <a:p>
            <a:pPr marL="449580" algn="l">
              <a:buNone/>
            </a:pPr>
            <a:r>
              <a:rPr lang="nl-NL" sz="1400" b="0" i="0" dirty="0">
                <a:solidFill>
                  <a:schemeClr val="bg1"/>
                </a:solidFill>
                <a:effectLst/>
                <a:latin typeface="Calibri" panose="020F0502020204030204" pitchFamily="34" charset="0"/>
              </a:rPr>
              <a:t>Dames: </a:t>
            </a:r>
            <a:r>
              <a:rPr lang="nl-NL" sz="1400" b="0" i="0" dirty="0" err="1">
                <a:solidFill>
                  <a:schemeClr val="bg1"/>
                </a:solidFill>
                <a:effectLst/>
                <a:latin typeface="Calibri" panose="020F0502020204030204" pitchFamily="34" charset="0"/>
              </a:rPr>
              <a:t>Apeliotes</a:t>
            </a:r>
            <a:r>
              <a:rPr lang="nl-NL" sz="1400" b="0" i="0" dirty="0">
                <a:solidFill>
                  <a:schemeClr val="bg1"/>
                </a:solidFill>
                <a:effectLst/>
                <a:latin typeface="Calibri" panose="020F0502020204030204" pitchFamily="34" charset="0"/>
              </a:rPr>
              <a:t>, Ede, EHV, HCM, Union, </a:t>
            </a:r>
            <a:r>
              <a:rPr lang="nl-NL" sz="1400" b="0" i="0" dirty="0" err="1">
                <a:solidFill>
                  <a:schemeClr val="bg1"/>
                </a:solidFill>
                <a:effectLst/>
                <a:latin typeface="Calibri" panose="020F0502020204030204" pitchFamily="34" charset="0"/>
              </a:rPr>
              <a:t>Upward</a:t>
            </a:r>
            <a:endParaRPr lang="nl-NL" sz="1400" b="0" i="0" dirty="0">
              <a:solidFill>
                <a:schemeClr val="bg1"/>
              </a:solidFill>
              <a:effectLst/>
              <a:latin typeface="Aptos" panose="020B0004020202020204" pitchFamily="34" charset="0"/>
            </a:endParaRPr>
          </a:p>
          <a:p>
            <a:pPr marL="449580" algn="l">
              <a:buNone/>
            </a:pPr>
            <a:r>
              <a:rPr lang="nl-NL" sz="1400" b="0" i="0" dirty="0">
                <a:solidFill>
                  <a:schemeClr val="bg1"/>
                </a:solidFill>
                <a:effectLst/>
                <a:latin typeface="Calibri" panose="020F0502020204030204" pitchFamily="34" charset="0"/>
              </a:rPr>
              <a:t>Heren: Apeldoorn, Bemmel, Beuningen, Ede, Mezen, Union</a:t>
            </a:r>
          </a:p>
          <a:p>
            <a:pPr marL="449580" algn="l">
              <a:buNone/>
            </a:pPr>
            <a:endParaRPr lang="nl-NL" sz="1400" b="0" i="0" dirty="0">
              <a:solidFill>
                <a:schemeClr val="bg1"/>
              </a:solidFill>
              <a:effectLst/>
              <a:latin typeface="Aptos" panose="020B0004020202020204" pitchFamily="34" charset="0"/>
            </a:endParaRPr>
          </a:p>
          <a:p>
            <a:pPr algn="l">
              <a:buNone/>
            </a:pPr>
            <a:r>
              <a:rPr lang="nl-NL" sz="1400" b="1" i="0" dirty="0">
                <a:solidFill>
                  <a:schemeClr val="bg1"/>
                </a:solidFill>
                <a:effectLst/>
                <a:latin typeface="Calibri" panose="020F0502020204030204" pitchFamily="34" charset="0"/>
              </a:rPr>
              <a:t>Junioren:</a:t>
            </a:r>
            <a:endParaRPr lang="nl-NL" sz="1400" b="0" i="0" dirty="0">
              <a:solidFill>
                <a:schemeClr val="bg1"/>
              </a:solidFill>
              <a:effectLst/>
              <a:latin typeface="Calibri" panose="020F0502020204030204" pitchFamily="34" charset="0"/>
            </a:endParaRPr>
          </a:p>
          <a:p>
            <a:pPr algn="l">
              <a:buFont typeface="Arial" panose="020B0604020202020204" pitchFamily="34" charset="0"/>
              <a:buChar char="•"/>
            </a:pPr>
            <a:r>
              <a:rPr lang="nl-NL" sz="1400" b="0" i="0" dirty="0">
                <a:solidFill>
                  <a:schemeClr val="bg1"/>
                </a:solidFill>
                <a:effectLst/>
                <a:latin typeface="Calibri" panose="020F0502020204030204" pitchFamily="34" charset="0"/>
              </a:rPr>
              <a:t>Topklasse JO18</a:t>
            </a:r>
          </a:p>
          <a:p>
            <a:pPr algn="l">
              <a:buFont typeface="Arial" panose="020B0604020202020204" pitchFamily="34" charset="0"/>
              <a:buChar char="•"/>
            </a:pPr>
            <a:r>
              <a:rPr lang="nl-NL" sz="1400" b="0" i="0" dirty="0">
                <a:solidFill>
                  <a:schemeClr val="bg1"/>
                </a:solidFill>
                <a:effectLst/>
                <a:latin typeface="Calibri" panose="020F0502020204030204" pitchFamily="34" charset="0"/>
              </a:rPr>
              <a:t>Topklasse MO18</a:t>
            </a:r>
          </a:p>
          <a:p>
            <a:pPr algn="l">
              <a:buFont typeface="Arial" panose="020B0604020202020204" pitchFamily="34" charset="0"/>
              <a:buChar char="•"/>
            </a:pPr>
            <a:r>
              <a:rPr lang="nl-NL" sz="1400" b="0" i="0" dirty="0">
                <a:solidFill>
                  <a:schemeClr val="bg1"/>
                </a:solidFill>
                <a:effectLst/>
                <a:latin typeface="Calibri" panose="020F0502020204030204" pitchFamily="34" charset="0"/>
              </a:rPr>
              <a:t>Topklasse JO16</a:t>
            </a:r>
          </a:p>
          <a:p>
            <a:pPr algn="l">
              <a:buFont typeface="Arial" panose="020B0604020202020204" pitchFamily="34" charset="0"/>
              <a:buChar char="•"/>
            </a:pPr>
            <a:r>
              <a:rPr lang="nl-NL" sz="1400" b="0" i="0" dirty="0">
                <a:solidFill>
                  <a:schemeClr val="bg1"/>
                </a:solidFill>
                <a:effectLst/>
                <a:latin typeface="Calibri" panose="020F0502020204030204" pitchFamily="34" charset="0"/>
              </a:rPr>
              <a:t>Topklasse MO16</a:t>
            </a:r>
          </a:p>
          <a:p>
            <a:pPr algn="l">
              <a:buFont typeface="Arial" panose="020B0604020202020204" pitchFamily="34" charset="0"/>
              <a:buChar char="•"/>
            </a:pPr>
            <a:endParaRPr lang="en-US" sz="1400" dirty="0">
              <a:solidFill>
                <a:schemeClr val="bg1"/>
              </a:solidFill>
            </a:endParaRPr>
          </a:p>
          <a:p>
            <a:pPr algn="l" rtl="0">
              <a:lnSpc>
                <a:spcPct val="150000"/>
              </a:lnSpc>
            </a:pPr>
            <a:r>
              <a:rPr lang="nl-NL" sz="1400" b="1" u="sng" dirty="0">
                <a:solidFill>
                  <a:schemeClr val="bg1"/>
                </a:solidFill>
              </a:rPr>
              <a:t>LET OP: </a:t>
            </a:r>
            <a:r>
              <a:rPr lang="en-US" sz="1400" b="1" u="sng" dirty="0">
                <a:solidFill>
                  <a:schemeClr val="bg1"/>
                </a:solidFill>
              </a:rPr>
              <a:t>​​</a:t>
            </a:r>
          </a:p>
          <a:p>
            <a:pPr marL="553720" indent="-285750" algn="l" rtl="0">
              <a:lnSpc>
                <a:spcPct val="150000"/>
              </a:lnSpc>
              <a:buFont typeface=""/>
              <a:buChar char="•"/>
            </a:pPr>
            <a:r>
              <a:rPr lang="nl-NL" sz="1400" dirty="0">
                <a:solidFill>
                  <a:schemeClr val="bg1"/>
                </a:solidFill>
              </a:rPr>
              <a:t>Wanneer een wedstrijd niet wordt aangewezen dan dient ieder team zijn eigen scheidsrechter mee te nemen.</a:t>
            </a:r>
            <a:r>
              <a:rPr lang="en-US" sz="1400" dirty="0">
                <a:solidFill>
                  <a:schemeClr val="bg1"/>
                </a:solidFill>
              </a:rPr>
              <a:t>​​</a:t>
            </a:r>
          </a:p>
          <a:p>
            <a:pPr algn="ctr"/>
            <a:endParaRPr lang="nl-NL" sz="1600" dirty="0"/>
          </a:p>
        </p:txBody>
      </p:sp>
    </p:spTree>
    <p:extLst>
      <p:ext uri="{BB962C8B-B14F-4D97-AF65-F5344CB8AC3E}">
        <p14:creationId xmlns:p14="http://schemas.microsoft.com/office/powerpoint/2010/main" val="233644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0706B-30D2-BCEC-74DF-075390E6B4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EB7FCA-D50A-358B-DCE4-78885AC55E63}"/>
              </a:ext>
            </a:extLst>
          </p:cNvPr>
          <p:cNvSpPr>
            <a:spLocks noGrp="1"/>
          </p:cNvSpPr>
          <p:nvPr>
            <p:ph type="title"/>
          </p:nvPr>
        </p:nvSpPr>
        <p:spPr/>
        <p:txBody>
          <a:bodyPr>
            <a:normAutofit/>
          </a:bodyPr>
          <a:lstStyle/>
          <a:p>
            <a:r>
              <a:rPr lang="nl-NL" dirty="0"/>
              <a:t>BONDSARBITRAGE</a:t>
            </a:r>
            <a:br>
              <a:rPr lang="nl-NL" dirty="0"/>
            </a:br>
            <a:r>
              <a:rPr lang="nl-NL" sz="4000" dirty="0"/>
              <a:t>RUGNUMMERS</a:t>
            </a:r>
          </a:p>
        </p:txBody>
      </p:sp>
      <p:sp>
        <p:nvSpPr>
          <p:cNvPr id="3" name="Tijdelijke aanduiding voor inhoud 2">
            <a:extLst>
              <a:ext uri="{FF2B5EF4-FFF2-40B4-BE49-F238E27FC236}">
                <a16:creationId xmlns:a16="http://schemas.microsoft.com/office/drawing/2014/main" id="{32964FC3-4DED-A8EE-E0C0-DF4CAD74D847}"/>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dirty="0">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dirty="0">
              <a:latin typeface="Interstate LightCondensed"/>
            </a:endParaRPr>
          </a:p>
        </p:txBody>
      </p:sp>
      <p:sp>
        <p:nvSpPr>
          <p:cNvPr id="5" name="Ondertitel 4">
            <a:extLst>
              <a:ext uri="{FF2B5EF4-FFF2-40B4-BE49-F238E27FC236}">
                <a16:creationId xmlns:a16="http://schemas.microsoft.com/office/drawing/2014/main" id="{DE320E77-4728-4228-595C-C15E19D0F339}"/>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E86FCFE4-4E13-CC41-AB35-5EFDF98D9E4D}"/>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DD223FDF-034F-EBB7-6903-5716BE457375}"/>
              </a:ext>
            </a:extLst>
          </p:cNvPr>
          <p:cNvSpPr txBox="1"/>
          <p:nvPr/>
        </p:nvSpPr>
        <p:spPr>
          <a:xfrm>
            <a:off x="307848" y="2642018"/>
            <a:ext cx="11879096" cy="1801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endParaRPr lang="nl-NL" sz="1400" b="1" u="sng" dirty="0">
              <a:solidFill>
                <a:schemeClr val="bg1"/>
              </a:solidFill>
            </a:endParaRPr>
          </a:p>
          <a:p>
            <a:pPr algn="l" rtl="0">
              <a:lnSpc>
                <a:spcPct val="150000"/>
              </a:lnSpc>
            </a:pPr>
            <a:endParaRPr lang="nl-NL" sz="1400" b="1" u="sng" dirty="0">
              <a:solidFill>
                <a:schemeClr val="bg1"/>
              </a:solidFill>
            </a:endParaRPr>
          </a:p>
          <a:p>
            <a:pPr algn="l" rtl="0">
              <a:lnSpc>
                <a:spcPct val="150000"/>
              </a:lnSpc>
            </a:pPr>
            <a:r>
              <a:rPr lang="nl-NL" sz="1600" dirty="0">
                <a:solidFill>
                  <a:schemeClr val="bg1"/>
                </a:solidFill>
              </a:rPr>
              <a:t>Spelers uitkomende in de competities voor 1e (standaard) teams en de hoogste competitieklassen O18/O16/O14-jeugd</a:t>
            </a:r>
            <a:br>
              <a:rPr lang="nl-NL" sz="1600" dirty="0">
                <a:solidFill>
                  <a:schemeClr val="bg1"/>
                </a:solidFill>
              </a:rPr>
            </a:br>
            <a:r>
              <a:rPr lang="nl-NL" sz="1600" dirty="0">
                <a:solidFill>
                  <a:schemeClr val="bg1"/>
                </a:solidFill>
              </a:rPr>
              <a:t>en bij deelname aan districts- en of Nederlands Kampioenschappen dienen een duidelijk rugnummer te dragen. </a:t>
            </a:r>
          </a:p>
          <a:p>
            <a:pPr algn="l" rtl="0">
              <a:lnSpc>
                <a:spcPct val="150000"/>
              </a:lnSpc>
            </a:pPr>
            <a:r>
              <a:rPr lang="nl-NL" sz="1600" dirty="0">
                <a:solidFill>
                  <a:schemeClr val="bg1"/>
                </a:solidFill>
              </a:rPr>
              <a:t>In een team mag niet tweemaal hetzelfde rugnummer worden gebruikt. </a:t>
            </a:r>
            <a:endParaRPr lang="nl-NL" sz="1600" dirty="0"/>
          </a:p>
        </p:txBody>
      </p:sp>
    </p:spTree>
    <p:extLst>
      <p:ext uri="{BB962C8B-B14F-4D97-AF65-F5344CB8AC3E}">
        <p14:creationId xmlns:p14="http://schemas.microsoft.com/office/powerpoint/2010/main" val="3398315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C36CA-9BC1-21AE-A66D-B0AAF543CD3D}"/>
              </a:ext>
            </a:extLst>
          </p:cNvPr>
          <p:cNvSpPr>
            <a:spLocks noGrp="1"/>
          </p:cNvSpPr>
          <p:nvPr>
            <p:ph type="title"/>
          </p:nvPr>
        </p:nvSpPr>
        <p:spPr/>
        <p:txBody>
          <a:bodyPr>
            <a:normAutofit/>
          </a:bodyPr>
          <a:lstStyle/>
          <a:p>
            <a:r>
              <a:rPr lang="nl-NL"/>
              <a:t>VERENIGINGSARBITRAGE</a:t>
            </a:r>
          </a:p>
        </p:txBody>
      </p:sp>
      <p:sp>
        <p:nvSpPr>
          <p:cNvPr id="3" name="Tijdelijke aanduiding voor inhoud 2">
            <a:extLst>
              <a:ext uri="{FF2B5EF4-FFF2-40B4-BE49-F238E27FC236}">
                <a16:creationId xmlns:a16="http://schemas.microsoft.com/office/drawing/2014/main" id="{31EF80DA-7900-0AB0-EB60-736E48436641}"/>
              </a:ext>
            </a:extLst>
          </p:cNvPr>
          <p:cNvSpPr>
            <a:spLocks noGrp="1"/>
          </p:cNvSpPr>
          <p:nvPr>
            <p:ph idx="1"/>
          </p:nvPr>
        </p:nvSpPr>
        <p:spPr>
          <a:xfrm>
            <a:off x="307839" y="3653052"/>
            <a:ext cx="11479954" cy="3204948"/>
          </a:xfrm>
        </p:spPr>
        <p:txBody>
          <a:bodyPr vert="horz" lIns="91440" tIns="45720" rIns="91440" bIns="45720" rtlCol="0" anchor="t">
            <a:normAutofit/>
          </a:bodyPr>
          <a:lstStyle/>
          <a:p>
            <a:pPr>
              <a:buFont typeface="Arial,Sans-Serif" panose="020B0604020202020204" pitchFamily="34" charset="0"/>
              <a:buChar char="•"/>
            </a:pPr>
            <a:endParaRPr lang="nl-NL" dirty="0">
              <a:latin typeface="Interstate LightCondensed"/>
            </a:endParaRPr>
          </a:p>
          <a:p>
            <a:endParaRPr lang="nl-NL" dirty="0"/>
          </a:p>
        </p:txBody>
      </p:sp>
      <p:sp>
        <p:nvSpPr>
          <p:cNvPr id="5" name="Ondertitel 4">
            <a:extLst>
              <a:ext uri="{FF2B5EF4-FFF2-40B4-BE49-F238E27FC236}">
                <a16:creationId xmlns:a16="http://schemas.microsoft.com/office/drawing/2014/main" id="{270A6B11-DD33-FC72-2175-C694B93A87F7}"/>
              </a:ext>
            </a:extLst>
          </p:cNvPr>
          <p:cNvSpPr>
            <a:spLocks noGrp="1"/>
          </p:cNvSpPr>
          <p:nvPr>
            <p:ph type="subTitle" idx="12"/>
          </p:nvPr>
        </p:nvSpPr>
        <p:spPr>
          <a:xfrm>
            <a:off x="307849" y="2866416"/>
            <a:ext cx="6970775" cy="369879"/>
          </a:xfrm>
        </p:spPr>
        <p:txBody>
          <a:bodyPr vert="horz" lIns="91440" tIns="45720" rIns="91440" bIns="45720" rtlCol="0" anchor="t">
            <a:noAutofit/>
          </a:bodyPr>
          <a:lstStyle/>
          <a:p>
            <a:endParaRPr lang="nl-NL" sz="2600" b="1"/>
          </a:p>
          <a:p>
            <a:endParaRPr lang="nl-NL"/>
          </a:p>
        </p:txBody>
      </p:sp>
      <p:sp>
        <p:nvSpPr>
          <p:cNvPr id="4" name="Tekstvak 3">
            <a:extLst>
              <a:ext uri="{FF2B5EF4-FFF2-40B4-BE49-F238E27FC236}">
                <a16:creationId xmlns:a16="http://schemas.microsoft.com/office/drawing/2014/main" id="{12C1E4B4-C51F-70C5-555E-ED59E7D69C58}"/>
              </a:ext>
            </a:extLst>
          </p:cNvPr>
          <p:cNvSpPr txBox="1"/>
          <p:nvPr/>
        </p:nvSpPr>
        <p:spPr>
          <a:xfrm>
            <a:off x="312297" y="2567067"/>
            <a:ext cx="1147996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2800" b="1" dirty="0">
                <a:solidFill>
                  <a:schemeClr val="bg1"/>
                </a:solidFill>
                <a:latin typeface="Interstate LightCondensed"/>
              </a:rPr>
              <a:t>JUNIOREN/SENIOREN</a:t>
            </a:r>
          </a:p>
          <a:p>
            <a:pPr fontAlgn="base"/>
            <a:r>
              <a:rPr lang="nl-NL" b="1" dirty="0">
                <a:solidFill>
                  <a:schemeClr val="bg1"/>
                </a:solidFill>
              </a:rPr>
              <a:t>Wedstrijden o.l.v. clubscheidsrechters</a:t>
            </a:r>
            <a:r>
              <a:rPr lang="en-US" dirty="0">
                <a:solidFill>
                  <a:schemeClr val="bg1"/>
                </a:solidFill>
              </a:rPr>
              <a:t>​</a:t>
            </a:r>
          </a:p>
          <a:p>
            <a:pPr fontAlgn="base"/>
            <a:r>
              <a:rPr lang="nl-NL" dirty="0">
                <a:solidFill>
                  <a:schemeClr val="bg1"/>
                </a:solidFill>
              </a:rPr>
              <a:t>De vereniging met zaalleiding regelt de arbitrage bij de jeugdteams. </a:t>
            </a:r>
          </a:p>
          <a:p>
            <a:pPr fontAlgn="base"/>
            <a:endParaRPr lang="nl-NL" dirty="0">
              <a:solidFill>
                <a:schemeClr val="bg1"/>
              </a:solidFill>
            </a:endParaRPr>
          </a:p>
          <a:p>
            <a:pPr fontAlgn="base"/>
            <a:r>
              <a:rPr lang="nl-NL" dirty="0">
                <a:solidFill>
                  <a:schemeClr val="bg1"/>
                </a:solidFill>
              </a:rPr>
              <a:t>Voor de senioren neemt elk team een scheidsrechter mee.</a:t>
            </a:r>
            <a:r>
              <a:rPr lang="en-US" dirty="0">
                <a:solidFill>
                  <a:schemeClr val="bg1"/>
                </a:solidFill>
              </a:rPr>
              <a:t>​</a:t>
            </a:r>
          </a:p>
          <a:p>
            <a:pPr fontAlgn="base"/>
            <a:r>
              <a:rPr lang="nl-NL" dirty="0">
                <a:solidFill>
                  <a:schemeClr val="bg1"/>
                </a:solidFill>
              </a:rPr>
              <a:t>Bovenstaande geldt ook voor de </a:t>
            </a:r>
            <a:r>
              <a:rPr lang="nl-NL" b="1" dirty="0">
                <a:solidFill>
                  <a:schemeClr val="bg1"/>
                </a:solidFill>
              </a:rPr>
              <a:t>O14 Topklasse.</a:t>
            </a:r>
            <a:r>
              <a:rPr lang="en-US" dirty="0">
                <a:solidFill>
                  <a:schemeClr val="bg1"/>
                </a:solidFill>
              </a:rPr>
              <a:t>​</a:t>
            </a:r>
          </a:p>
          <a:p>
            <a:pPr fontAlgn="base"/>
            <a:r>
              <a:rPr lang="nl-NL" dirty="0">
                <a:solidFill>
                  <a:schemeClr val="bg1"/>
                </a:solidFill>
              </a:rPr>
              <a:t>​</a:t>
            </a:r>
          </a:p>
          <a:p>
            <a:pPr algn="ctr"/>
            <a:endParaRPr lang="nl-NL" dirty="0"/>
          </a:p>
        </p:txBody>
      </p:sp>
      <p:pic>
        <p:nvPicPr>
          <p:cNvPr id="6" name="Afbeelding 5" descr="Afbeelding met fluit&#10;&#10;Door AI gegenereerde inhoud is mogelijk onjuist.">
            <a:extLst>
              <a:ext uri="{FF2B5EF4-FFF2-40B4-BE49-F238E27FC236}">
                <a16:creationId xmlns:a16="http://schemas.microsoft.com/office/drawing/2014/main" id="{58EE5670-740D-195A-72CB-BC267F43768C}"/>
              </a:ext>
            </a:extLst>
          </p:cNvPr>
          <p:cNvPicPr>
            <a:picLocks noChangeAspect="1"/>
          </p:cNvPicPr>
          <p:nvPr/>
        </p:nvPicPr>
        <p:blipFill>
          <a:blip r:embed="rId2"/>
          <a:stretch>
            <a:fillRect/>
          </a:stretch>
        </p:blipFill>
        <p:spPr>
          <a:xfrm>
            <a:off x="9392008" y="282015"/>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36913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A4ED-B162-5655-4B83-04E9408EDE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C73B46-ED68-9CBB-5DE0-3ADB9212B93D}"/>
              </a:ext>
            </a:extLst>
          </p:cNvPr>
          <p:cNvSpPr>
            <a:spLocks noGrp="1"/>
          </p:cNvSpPr>
          <p:nvPr>
            <p:ph type="title"/>
          </p:nvPr>
        </p:nvSpPr>
        <p:spPr>
          <a:xfrm>
            <a:off x="307849" y="509533"/>
            <a:ext cx="11277600" cy="1325563"/>
          </a:xfrm>
        </p:spPr>
        <p:txBody>
          <a:bodyPr>
            <a:normAutofit fontScale="90000"/>
          </a:bodyPr>
          <a:lstStyle/>
          <a:p>
            <a:r>
              <a:rPr lang="nl-NL"/>
              <a:t>SPEELBEGELEIDERS </a:t>
            </a:r>
            <a:br>
              <a:rPr lang="nl-NL"/>
            </a:br>
            <a:r>
              <a:rPr lang="nl-NL"/>
              <a:t>O8-O9-O10</a:t>
            </a:r>
          </a:p>
        </p:txBody>
      </p:sp>
      <p:sp>
        <p:nvSpPr>
          <p:cNvPr id="3" name="Tijdelijke aanduiding voor inhoud 2">
            <a:extLst>
              <a:ext uri="{FF2B5EF4-FFF2-40B4-BE49-F238E27FC236}">
                <a16:creationId xmlns:a16="http://schemas.microsoft.com/office/drawing/2014/main" id="{2E953705-801B-C8E4-C8FB-9F474D932910}"/>
              </a:ext>
            </a:extLst>
          </p:cNvPr>
          <p:cNvSpPr>
            <a:spLocks noGrp="1"/>
          </p:cNvSpPr>
          <p:nvPr>
            <p:ph idx="1"/>
          </p:nvPr>
        </p:nvSpPr>
        <p:spPr>
          <a:xfrm>
            <a:off x="307848" y="3298420"/>
            <a:ext cx="11492049" cy="3276116"/>
          </a:xfrm>
        </p:spPr>
        <p:txBody>
          <a:bodyPr vert="horz" lIns="91440" tIns="45720" rIns="91440" bIns="45720" rtlCol="0" anchor="t">
            <a:normAutofit/>
          </a:bodyPr>
          <a:lstStyle/>
          <a:p>
            <a:pPr marL="0" indent="0">
              <a:lnSpc>
                <a:spcPct val="120000"/>
              </a:lnSpc>
              <a:buNone/>
            </a:pPr>
            <a:endParaRPr lang="nl-NL">
              <a:latin typeface="Interstate LightCondensed"/>
              <a:ea typeface="Verdana"/>
            </a:endParaRPr>
          </a:p>
          <a:p>
            <a:pPr marL="0" indent="0">
              <a:lnSpc>
                <a:spcPct val="100000"/>
              </a:lnSpc>
              <a:spcAft>
                <a:spcPts val="1800"/>
              </a:spcAft>
              <a:buNone/>
            </a:pPr>
            <a:br>
              <a:rPr lang="en-US"/>
            </a:br>
            <a:endParaRPr lang="en-US"/>
          </a:p>
        </p:txBody>
      </p:sp>
      <p:sp>
        <p:nvSpPr>
          <p:cNvPr id="4" name="Tekstvak 3">
            <a:extLst>
              <a:ext uri="{FF2B5EF4-FFF2-40B4-BE49-F238E27FC236}">
                <a16:creationId xmlns:a16="http://schemas.microsoft.com/office/drawing/2014/main" id="{C8C075E2-C236-7C54-1C94-4A3858FC2236}"/>
              </a:ext>
            </a:extLst>
          </p:cNvPr>
          <p:cNvSpPr txBox="1"/>
          <p:nvPr/>
        </p:nvSpPr>
        <p:spPr>
          <a:xfrm>
            <a:off x="313883" y="2813135"/>
            <a:ext cx="11728214"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l-NL" sz="1900" dirty="0">
                <a:solidFill>
                  <a:schemeClr val="bg1"/>
                </a:solidFill>
                <a:ea typeface="+mn-lt"/>
                <a:cs typeface="+mn-lt"/>
              </a:rPr>
              <a:t>O8 en O9 -&gt; er is één speelbegeleider welke wordt geleverd door het thuis” spelende team (het als eerst genoemde team in Match Center). Dit wijkt dus niet af van het veld! </a:t>
            </a:r>
          </a:p>
          <a:p>
            <a:pPr>
              <a:lnSpc>
                <a:spcPct val="150000"/>
              </a:lnSpc>
            </a:pPr>
            <a:r>
              <a:rPr lang="nl-NL" sz="1900" dirty="0">
                <a:solidFill>
                  <a:schemeClr val="bg1"/>
                </a:solidFill>
                <a:ea typeface="+mn-lt"/>
                <a:cs typeface="+mn-lt"/>
              </a:rPr>
              <a:t>O10 -&gt; de wedstrijd wordt begeleid door twee speelbegeleiders; één van het thuisteam en één van het uit-team. Ook dit is niet anders dan op het veld.</a:t>
            </a:r>
            <a:r>
              <a:rPr lang="en-US" sz="1900" dirty="0">
                <a:solidFill>
                  <a:schemeClr val="bg1"/>
                </a:solidFill>
                <a:ea typeface="+mn-lt"/>
                <a:cs typeface="+mn-lt"/>
              </a:rPr>
              <a:t> </a:t>
            </a:r>
            <a:endParaRPr lang="nl-NL" dirty="0">
              <a:solidFill>
                <a:schemeClr val="bg1"/>
              </a:solidFill>
            </a:endParaRPr>
          </a:p>
          <a:p>
            <a:pPr>
              <a:lnSpc>
                <a:spcPct val="150000"/>
              </a:lnSpc>
            </a:pPr>
            <a:r>
              <a:rPr lang="nl-NL" sz="1900">
                <a:solidFill>
                  <a:schemeClr val="bg1"/>
                </a:solidFill>
                <a:latin typeface="Segoe UI"/>
                <a:cs typeface="Segoe UI"/>
              </a:rPr>
              <a:t>De </a:t>
            </a:r>
            <a:r>
              <a:rPr lang="nl-NL" sz="1900" err="1">
                <a:solidFill>
                  <a:schemeClr val="bg1"/>
                </a:solidFill>
                <a:latin typeface="Segoe UI"/>
                <a:cs typeface="Segoe UI"/>
              </a:rPr>
              <a:t>one</a:t>
            </a:r>
            <a:r>
              <a:rPr lang="nl-NL" sz="1900">
                <a:solidFill>
                  <a:schemeClr val="bg1"/>
                </a:solidFill>
                <a:latin typeface="Segoe UI"/>
                <a:cs typeface="Segoe UI"/>
              </a:rPr>
              <a:t>-pagers voor de beide leeftijdscategorieën voor de zaal, incl. de rol van de speelbegeleiders staan op onze site </a:t>
            </a:r>
            <a:r>
              <a:rPr lang="nl-NL" sz="1900" dirty="0">
                <a:solidFill>
                  <a:schemeClr val="bg1"/>
                </a:solidFill>
                <a:latin typeface="Segoe UI"/>
                <a:cs typeface="Segoe UI"/>
                <a:hlinkClick r:id="rId2">
                  <a:extLst>
                    <a:ext uri="{A12FA001-AC4F-418D-AE19-62706E023703}">
                      <ahyp:hlinkClr xmlns:ahyp="http://schemas.microsoft.com/office/drawing/2018/hyperlinkcolor" val="tx"/>
                    </a:ext>
                  </a:extLst>
                </a:hlinkClick>
              </a:rPr>
              <a:t>KNHB</a:t>
            </a:r>
            <a:r>
              <a:rPr lang="nl-NL" sz="1900" dirty="0">
                <a:solidFill>
                  <a:schemeClr val="bg1"/>
                </a:solidFill>
                <a:latin typeface="Segoe UI"/>
                <a:ea typeface="+mn-lt"/>
                <a:cs typeface="Segoe UI"/>
                <a:hlinkClick r:id="rId2">
                  <a:extLst>
                    <a:ext uri="{A12FA001-AC4F-418D-AE19-62706E023703}">
                      <ahyp:hlinkClr xmlns:ahyp="http://schemas.microsoft.com/office/drawing/2018/hyperlinkcolor" val="tx"/>
                    </a:ext>
                  </a:extLst>
                </a:hlinkClick>
              </a:rPr>
              <a:t>.nl</a:t>
            </a:r>
            <a:endParaRPr lang="en-US" sz="1900">
              <a:solidFill>
                <a:schemeClr val="bg1"/>
              </a:solidFill>
              <a:latin typeface="Calibri"/>
              <a:ea typeface="Calibri"/>
              <a:cs typeface="Calibri"/>
            </a:endParaRPr>
          </a:p>
          <a:p>
            <a:pPr>
              <a:lnSpc>
                <a:spcPct val="150000"/>
              </a:lnSpc>
            </a:pPr>
            <a:r>
              <a:rPr lang="nl-NL" sz="1900" dirty="0">
                <a:solidFill>
                  <a:schemeClr val="bg1"/>
                </a:solidFill>
                <a:latin typeface="Segoe UI"/>
                <a:ea typeface="+mn-lt"/>
                <a:cs typeface="Segoe UI"/>
              </a:rPr>
              <a:t> </a:t>
            </a:r>
            <a:r>
              <a:rPr lang="en-US" sz="1900" dirty="0">
                <a:solidFill>
                  <a:schemeClr val="bg1"/>
                </a:solidFill>
                <a:latin typeface="Segoe UI"/>
                <a:ea typeface="+mn-lt"/>
                <a:cs typeface="Segoe UI"/>
              </a:rPr>
              <a:t> </a:t>
            </a:r>
            <a:r>
              <a:rPr lang="nl-NL" sz="1900" dirty="0">
                <a:solidFill>
                  <a:schemeClr val="bg1"/>
                </a:solidFill>
                <a:latin typeface="Segoe UI"/>
                <a:ea typeface="+mn-lt"/>
                <a:cs typeface="Segoe UI"/>
              </a:rPr>
              <a:t>Alle </a:t>
            </a:r>
            <a:r>
              <a:rPr lang="nl-NL" sz="1900" dirty="0">
                <a:solidFill>
                  <a:schemeClr val="bg1"/>
                </a:solidFill>
                <a:latin typeface="Segoe UI"/>
                <a:cs typeface="Segoe UI"/>
              </a:rPr>
              <a:t>O9 en O10 zaalwedstrijden duren 2 x 15 minuten met 3 minuten rust.</a:t>
            </a:r>
            <a:r>
              <a:rPr lang="en-US" sz="1900" dirty="0">
                <a:solidFill>
                  <a:schemeClr val="bg1"/>
                </a:solidFill>
                <a:latin typeface="Segoe UI"/>
                <a:cs typeface="Segoe UI"/>
              </a:rPr>
              <a:t> </a:t>
            </a:r>
            <a:br>
              <a:rPr lang="en-US" sz="1900" dirty="0">
                <a:solidFill>
                  <a:schemeClr val="bg1"/>
                </a:solidFill>
                <a:latin typeface="Segoe UI"/>
                <a:cs typeface="Segoe UI"/>
              </a:rPr>
            </a:br>
            <a:r>
              <a:rPr lang="en-US" sz="1900" dirty="0">
                <a:solidFill>
                  <a:schemeClr val="bg1"/>
                </a:solidFill>
                <a:latin typeface="Segoe UI"/>
                <a:cs typeface="Segoe UI"/>
              </a:rPr>
              <a:t>De O8 </a:t>
            </a:r>
            <a:r>
              <a:rPr lang="en-US" sz="1900" dirty="0" err="1">
                <a:solidFill>
                  <a:schemeClr val="bg1"/>
                </a:solidFill>
                <a:latin typeface="Segoe UI"/>
                <a:cs typeface="Segoe UI"/>
              </a:rPr>
              <a:t>zaalwedstrijden</a:t>
            </a:r>
            <a:r>
              <a:rPr lang="en-US" sz="1900" dirty="0">
                <a:solidFill>
                  <a:schemeClr val="bg1"/>
                </a:solidFill>
                <a:latin typeface="Segoe UI"/>
                <a:cs typeface="Segoe UI"/>
              </a:rPr>
              <a:t> </a:t>
            </a:r>
            <a:r>
              <a:rPr lang="en-US" sz="1900" dirty="0" err="1">
                <a:solidFill>
                  <a:schemeClr val="bg1"/>
                </a:solidFill>
                <a:latin typeface="Segoe UI"/>
                <a:cs typeface="Segoe UI"/>
              </a:rPr>
              <a:t>duren</a:t>
            </a:r>
            <a:r>
              <a:rPr lang="en-US" sz="1900" dirty="0">
                <a:solidFill>
                  <a:schemeClr val="bg1"/>
                </a:solidFill>
                <a:latin typeface="Segoe UI"/>
                <a:cs typeface="Segoe UI"/>
              </a:rPr>
              <a:t> 2 x 10 </a:t>
            </a:r>
            <a:r>
              <a:rPr lang="en-US" sz="1900" dirty="0" err="1">
                <a:solidFill>
                  <a:schemeClr val="bg1"/>
                </a:solidFill>
                <a:latin typeface="Segoe UI"/>
                <a:cs typeface="Segoe UI"/>
              </a:rPr>
              <a:t>minuten</a:t>
            </a:r>
            <a:r>
              <a:rPr lang="en-US" sz="1900" dirty="0">
                <a:solidFill>
                  <a:schemeClr val="bg1"/>
                </a:solidFill>
                <a:latin typeface="Segoe UI"/>
                <a:cs typeface="Segoe UI"/>
              </a:rPr>
              <a:t> met 3 </a:t>
            </a:r>
            <a:r>
              <a:rPr lang="en-US" sz="1900" dirty="0" err="1">
                <a:solidFill>
                  <a:schemeClr val="bg1"/>
                </a:solidFill>
                <a:latin typeface="Segoe UI"/>
                <a:cs typeface="Segoe UI"/>
              </a:rPr>
              <a:t>minuten</a:t>
            </a:r>
            <a:r>
              <a:rPr lang="en-US" sz="1900" dirty="0">
                <a:solidFill>
                  <a:schemeClr val="bg1"/>
                </a:solidFill>
                <a:latin typeface="Segoe UI"/>
                <a:cs typeface="Segoe UI"/>
              </a:rPr>
              <a:t> rust.</a:t>
            </a:r>
            <a:endParaRPr lang="en-US" dirty="0">
              <a:solidFill>
                <a:schemeClr val="bg1"/>
              </a:solidFill>
            </a:endParaRPr>
          </a:p>
          <a:p>
            <a:pPr algn="ctr"/>
            <a:endParaRPr lang="nl-NL" dirty="0"/>
          </a:p>
        </p:txBody>
      </p:sp>
      <p:pic>
        <p:nvPicPr>
          <p:cNvPr id="6" name="Afbeelding 5" descr="Afbeelding met tekst, schermopname, voetbal, logo&#10;&#10;Door AI gegenereerde inhoud is mogelijk onjuist.">
            <a:extLst>
              <a:ext uri="{FF2B5EF4-FFF2-40B4-BE49-F238E27FC236}">
                <a16:creationId xmlns:a16="http://schemas.microsoft.com/office/drawing/2014/main" id="{1DADD5BF-3A0F-8152-5516-997F53D27BF0}"/>
              </a:ext>
            </a:extLst>
          </p:cNvPr>
          <p:cNvPicPr>
            <a:picLocks noChangeAspect="1"/>
          </p:cNvPicPr>
          <p:nvPr/>
        </p:nvPicPr>
        <p:blipFill>
          <a:blip r:embed="rId3"/>
          <a:stretch>
            <a:fillRect/>
          </a:stretch>
        </p:blipFill>
        <p:spPr>
          <a:xfrm>
            <a:off x="7138832" y="275210"/>
            <a:ext cx="4422566" cy="17855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10308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CC3E4-4413-3D24-2A18-DD1483C999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44CC7D-08E6-00AA-7A18-203124F2CC46}"/>
              </a:ext>
            </a:extLst>
          </p:cNvPr>
          <p:cNvSpPr>
            <a:spLocks noGrp="1"/>
          </p:cNvSpPr>
          <p:nvPr>
            <p:ph type="title"/>
          </p:nvPr>
        </p:nvSpPr>
        <p:spPr>
          <a:xfrm>
            <a:off x="307848" y="319089"/>
            <a:ext cx="10515600" cy="1159444"/>
          </a:xfrm>
        </p:spPr>
        <p:txBody>
          <a:bodyPr vert="horz" lIns="91440" tIns="45720" rIns="91440" bIns="45720" rtlCol="0" anchor="ctr">
            <a:normAutofit/>
          </a:bodyPr>
          <a:lstStyle/>
          <a:p>
            <a:r>
              <a:rPr lang="nl-NL" kern="1200"/>
              <a:t>TUCHTZAKEN</a:t>
            </a:r>
          </a:p>
        </p:txBody>
      </p:sp>
      <p:sp>
        <p:nvSpPr>
          <p:cNvPr id="3" name="Tijdelijke aanduiding voor inhoud 2">
            <a:extLst>
              <a:ext uri="{FF2B5EF4-FFF2-40B4-BE49-F238E27FC236}">
                <a16:creationId xmlns:a16="http://schemas.microsoft.com/office/drawing/2014/main" id="{99A34007-7E41-AB0F-BA7E-60ADC2C26C23}"/>
              </a:ext>
            </a:extLst>
          </p:cNvPr>
          <p:cNvSpPr>
            <a:spLocks noGrp="1"/>
          </p:cNvSpPr>
          <p:nvPr>
            <p:ph type="subTitle" idx="10"/>
          </p:nvPr>
        </p:nvSpPr>
        <p:spPr>
          <a:xfrm>
            <a:off x="307848" y="1163494"/>
            <a:ext cx="9007564" cy="919590"/>
          </a:xfrm>
        </p:spPr>
        <p:txBody>
          <a:bodyPr vert="horz" lIns="91440" tIns="45720" rIns="91440" bIns="45720" rtlCol="0">
            <a:normAutofit/>
          </a:bodyPr>
          <a:lstStyle/>
          <a:p>
            <a:endParaRPr lang="nl-NL" b="1" u="sng" kern="1200"/>
          </a:p>
          <a:p>
            <a:endParaRPr lang="nl-NL" kern="1200"/>
          </a:p>
        </p:txBody>
      </p:sp>
      <p:graphicFrame>
        <p:nvGraphicFramePr>
          <p:cNvPr id="8" name="Tekstvak 3">
            <a:extLst>
              <a:ext uri="{FF2B5EF4-FFF2-40B4-BE49-F238E27FC236}">
                <a16:creationId xmlns:a16="http://schemas.microsoft.com/office/drawing/2014/main" id="{3501D8C5-50B2-C528-C320-0040C2E5B5C4}"/>
              </a:ext>
            </a:extLst>
          </p:cNvPr>
          <p:cNvGraphicFramePr/>
          <p:nvPr>
            <p:extLst>
              <p:ext uri="{D42A27DB-BD31-4B8C-83A1-F6EECF244321}">
                <p14:modId xmlns:p14="http://schemas.microsoft.com/office/powerpoint/2010/main" val="3262365146"/>
              </p:ext>
            </p:extLst>
          </p:nvPr>
        </p:nvGraphicFramePr>
        <p:xfrm>
          <a:off x="307848" y="1326029"/>
          <a:ext cx="11539927" cy="472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544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69503-AA6C-09A0-0DC3-620FF818BFAD}"/>
              </a:ext>
            </a:extLst>
          </p:cNvPr>
          <p:cNvSpPr>
            <a:spLocks noGrp="1"/>
          </p:cNvSpPr>
          <p:nvPr>
            <p:ph type="title"/>
          </p:nvPr>
        </p:nvSpPr>
        <p:spPr>
          <a:xfrm>
            <a:off x="307848" y="319089"/>
            <a:ext cx="10515600" cy="1159444"/>
          </a:xfrm>
        </p:spPr>
        <p:txBody>
          <a:bodyPr vert="horz" lIns="91440" tIns="45720" rIns="91440" bIns="45720" rtlCol="0" anchor="ctr">
            <a:normAutofit/>
          </a:bodyPr>
          <a:lstStyle/>
          <a:p>
            <a:r>
              <a:rPr lang="nl-NL" kern="1200"/>
              <a:t>TUCHTZAKEN</a:t>
            </a:r>
          </a:p>
        </p:txBody>
      </p:sp>
      <p:sp>
        <p:nvSpPr>
          <p:cNvPr id="3" name="Tijdelijke aanduiding voor inhoud 2">
            <a:extLst>
              <a:ext uri="{FF2B5EF4-FFF2-40B4-BE49-F238E27FC236}">
                <a16:creationId xmlns:a16="http://schemas.microsoft.com/office/drawing/2014/main" id="{29F26579-94A9-423F-B1F1-13747592D0DC}"/>
              </a:ext>
            </a:extLst>
          </p:cNvPr>
          <p:cNvSpPr>
            <a:spLocks noGrp="1"/>
          </p:cNvSpPr>
          <p:nvPr>
            <p:ph type="subTitle" idx="10"/>
          </p:nvPr>
        </p:nvSpPr>
        <p:spPr>
          <a:xfrm>
            <a:off x="307848" y="1163494"/>
            <a:ext cx="9007564" cy="919590"/>
          </a:xfrm>
        </p:spPr>
        <p:txBody>
          <a:bodyPr vert="horz" lIns="91440" tIns="45720" rIns="91440" bIns="45720" rtlCol="0">
            <a:normAutofit/>
          </a:bodyPr>
          <a:lstStyle/>
          <a:p>
            <a:endParaRPr lang="nl-NL" b="1" u="sng" kern="1200"/>
          </a:p>
          <a:p>
            <a:endParaRPr lang="nl-NL" kern="1200"/>
          </a:p>
        </p:txBody>
      </p:sp>
      <p:graphicFrame>
        <p:nvGraphicFramePr>
          <p:cNvPr id="8" name="Tekstvak 3">
            <a:extLst>
              <a:ext uri="{FF2B5EF4-FFF2-40B4-BE49-F238E27FC236}">
                <a16:creationId xmlns:a16="http://schemas.microsoft.com/office/drawing/2014/main" id="{1237A7B8-73B1-6B16-088F-907AB2778817}"/>
              </a:ext>
            </a:extLst>
          </p:cNvPr>
          <p:cNvGraphicFramePr/>
          <p:nvPr>
            <p:extLst>
              <p:ext uri="{D42A27DB-BD31-4B8C-83A1-F6EECF244321}">
                <p14:modId xmlns:p14="http://schemas.microsoft.com/office/powerpoint/2010/main" val="989869108"/>
              </p:ext>
            </p:extLst>
          </p:nvPr>
        </p:nvGraphicFramePr>
        <p:xfrm>
          <a:off x="307848" y="1326029"/>
          <a:ext cx="11539927" cy="472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779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sportuitrusting, bal, tennisbal, Sport&#10;&#10;Door AI gegenereerde inhoud is mogelijk onjuist.">
            <a:extLst>
              <a:ext uri="{FF2B5EF4-FFF2-40B4-BE49-F238E27FC236}">
                <a16:creationId xmlns:a16="http://schemas.microsoft.com/office/drawing/2014/main" id="{00EB6AE2-D45B-5475-FD56-C56B1A9A2C33}"/>
              </a:ext>
            </a:extLst>
          </p:cNvPr>
          <p:cNvPicPr>
            <a:picLocks noGrp="1" noChangeAspect="1"/>
          </p:cNvPicPr>
          <p:nvPr>
            <p:ph type="pic" idx="10"/>
          </p:nvPr>
        </p:nvPicPr>
        <p:blipFill>
          <a:blip r:embed="rId2"/>
          <a:srcRect l="24256" r="21239" b="-2"/>
          <a:stretch>
            <a:fillRect/>
          </a:stretch>
        </p:blipFill>
        <p:spPr>
          <a:xfrm>
            <a:off x="8189843"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D6717D41-9E1A-ACFF-5DEC-7AF041FC1D2C}"/>
              </a:ext>
            </a:extLst>
          </p:cNvPr>
          <p:cNvSpPr>
            <a:spLocks noGrp="1"/>
          </p:cNvSpPr>
          <p:nvPr>
            <p:ph type="title"/>
          </p:nvPr>
        </p:nvSpPr>
        <p:spPr>
          <a:xfrm>
            <a:off x="307848" y="254518"/>
            <a:ext cx="7873833" cy="1400513"/>
          </a:xfrm>
        </p:spPr>
        <p:txBody>
          <a:bodyPr anchor="ctr">
            <a:normAutofit/>
          </a:bodyPr>
          <a:lstStyle/>
          <a:p>
            <a:r>
              <a:rPr lang="nl-NL" sz="5600"/>
              <a:t>SPELERS- &amp; TEAMLIJSTEN</a:t>
            </a:r>
          </a:p>
        </p:txBody>
      </p:sp>
      <p:sp>
        <p:nvSpPr>
          <p:cNvPr id="4" name="Tijdelijke aanduiding voor inhoud 3">
            <a:extLst>
              <a:ext uri="{FF2B5EF4-FFF2-40B4-BE49-F238E27FC236}">
                <a16:creationId xmlns:a16="http://schemas.microsoft.com/office/drawing/2014/main" id="{30DD0B85-73C6-56B3-3939-8066F92F1A94}"/>
              </a:ext>
            </a:extLst>
          </p:cNvPr>
          <p:cNvSpPr>
            <a:spLocks noGrp="1"/>
          </p:cNvSpPr>
          <p:nvPr>
            <p:ph idx="1"/>
          </p:nvPr>
        </p:nvSpPr>
        <p:spPr>
          <a:xfrm>
            <a:off x="307848" y="1363505"/>
            <a:ext cx="7713237" cy="5500192"/>
          </a:xfrm>
        </p:spPr>
        <p:txBody>
          <a:bodyPr vert="horz" lIns="91440" tIns="45720" rIns="91440" bIns="45720" rtlCol="0" anchor="t">
            <a:normAutofit/>
          </a:bodyPr>
          <a:lstStyle/>
          <a:p>
            <a:pPr>
              <a:lnSpc>
                <a:spcPct val="150000"/>
              </a:lnSpc>
            </a:pPr>
            <a:r>
              <a:rPr lang="nl-NL" sz="1600" dirty="0">
                <a:latin typeface="Interstate LightCondensed"/>
              </a:rPr>
              <a:t>Voor Standaardteams (H1/D1) uitkomend in de Topklasse en landelijke Hoofdklasse moet de spelerslijst uiterlijk </a:t>
            </a:r>
            <a:r>
              <a:rPr lang="nl-NL" sz="1600" dirty="0">
                <a:solidFill>
                  <a:srgbClr val="FF0000"/>
                </a:solidFill>
                <a:latin typeface="Interstate LightCondensed"/>
              </a:rPr>
              <a:t>woensdag 3 december 2025 </a:t>
            </a:r>
            <a:r>
              <a:rPr lang="nl-NL" sz="1600" dirty="0">
                <a:latin typeface="Interstate LightCondensed"/>
              </a:rPr>
              <a:t>worden ingeleverd via </a:t>
            </a:r>
            <a:r>
              <a:rPr lang="nl-NL" sz="1600" dirty="0" err="1">
                <a:latin typeface="Interstate LightCondensed"/>
              </a:rPr>
              <a:t>Hockeyweerelt</a:t>
            </a:r>
            <a:r>
              <a:rPr lang="nl-NL" sz="1600" dirty="0">
                <a:latin typeface="Interstate LightCondensed"/>
              </a:rPr>
              <a:t>.</a:t>
            </a:r>
          </a:p>
          <a:p>
            <a:pPr>
              <a:lnSpc>
                <a:spcPct val="150000"/>
              </a:lnSpc>
            </a:pPr>
            <a:r>
              <a:rPr lang="nl-NL" sz="1600" dirty="0">
                <a:latin typeface="Interstate LightCondensed"/>
              </a:rPr>
              <a:t>Liefst eerder zodat wij alvast een eerste controle kunnen uitvoeren en jullie nog tijdig kunnen wijzen op eventuele fouten.</a:t>
            </a:r>
          </a:p>
          <a:p>
            <a:pPr marL="0" indent="0">
              <a:lnSpc>
                <a:spcPct val="150000"/>
              </a:lnSpc>
              <a:buNone/>
            </a:pPr>
            <a:endParaRPr lang="nl-NL" sz="1600" dirty="0">
              <a:latin typeface="Interstate LightCondensed"/>
            </a:endParaRPr>
          </a:p>
          <a:p>
            <a:pPr>
              <a:lnSpc>
                <a:spcPct val="150000"/>
              </a:lnSpc>
            </a:pPr>
            <a:r>
              <a:rPr lang="nl-NL" sz="1600" dirty="0">
                <a:latin typeface="Interstate LightCondensed"/>
              </a:rPr>
              <a:t>Overige teamlijsten moeten op de vrijdag dd. 5 december, voor de start van de competitie op de juiste manier in LISA/AU staan. De lijst van dat moment geldt voor de speelgerechtigdheid voor de rest van het zaalseizoen.</a:t>
            </a:r>
          </a:p>
          <a:p>
            <a:pPr>
              <a:lnSpc>
                <a:spcPct val="150000"/>
              </a:lnSpc>
            </a:pPr>
            <a:endParaRPr lang="nl-NL" sz="1600" dirty="0">
              <a:latin typeface="Interstate LightCondensed"/>
            </a:endParaRPr>
          </a:p>
          <a:p>
            <a:pPr>
              <a:lnSpc>
                <a:spcPct val="150000"/>
              </a:lnSpc>
            </a:pPr>
            <a:r>
              <a:rPr lang="nl-NL" sz="1600" dirty="0">
                <a:latin typeface="Interstate LightCondensed"/>
              </a:rPr>
              <a:t>Later nog iemand toevoegen? Meld dit bij de competitieleiding! </a:t>
            </a:r>
          </a:p>
        </p:txBody>
      </p:sp>
      <p:sp>
        <p:nvSpPr>
          <p:cNvPr id="3" name="Ondertitel 2">
            <a:extLst>
              <a:ext uri="{FF2B5EF4-FFF2-40B4-BE49-F238E27FC236}">
                <a16:creationId xmlns:a16="http://schemas.microsoft.com/office/drawing/2014/main" id="{643ECAF3-00B7-35F6-8E0F-4F71CEF87E19}"/>
              </a:ext>
            </a:extLst>
          </p:cNvPr>
          <p:cNvSpPr>
            <a:spLocks noGrp="1"/>
          </p:cNvSpPr>
          <p:nvPr>
            <p:ph type="subTitle" idx="11"/>
          </p:nvPr>
        </p:nvSpPr>
        <p:spPr>
          <a:xfrm>
            <a:off x="307848" y="1221854"/>
            <a:ext cx="7711440" cy="919590"/>
          </a:xfrm>
        </p:spPr>
        <p:txBody>
          <a:bodyPr vert="horz" lIns="91440" tIns="45720" rIns="91440" bIns="45720" rtlCol="0">
            <a:normAutofit/>
          </a:bodyPr>
          <a:lstStyle/>
          <a:p>
            <a:pPr marL="0" indent="0" rtl="0" eaLnBrk="1" latinLnBrk="0" hangingPunct="1">
              <a:spcBef>
                <a:spcPts val="1000"/>
              </a:spcBef>
              <a:buNone/>
            </a:pPr>
            <a:endParaRPr lang="nl-NL" sz="1300" dirty="0">
              <a:effectLst/>
            </a:endParaRPr>
          </a:p>
          <a:p>
            <a:pPr marL="0" indent="0" rtl="0" eaLnBrk="1" latinLnBrk="0" hangingPunct="1">
              <a:spcBef>
                <a:spcPts val="1000"/>
              </a:spcBef>
              <a:buNone/>
            </a:pPr>
            <a:endParaRPr lang="nl-NL" sz="1300" b="1" dirty="0">
              <a:effectLst/>
            </a:endParaRPr>
          </a:p>
          <a:p>
            <a:pPr marL="0" indent="0">
              <a:buNone/>
            </a:pPr>
            <a:br>
              <a:rPr lang="nl-NL" sz="1300" dirty="0">
                <a:effectLst/>
              </a:rPr>
            </a:br>
            <a:endParaRPr lang="nl-NL" sz="1300" dirty="0"/>
          </a:p>
        </p:txBody>
      </p:sp>
    </p:spTree>
    <p:extLst>
      <p:ext uri="{BB962C8B-B14F-4D97-AF65-F5344CB8AC3E}">
        <p14:creationId xmlns:p14="http://schemas.microsoft.com/office/powerpoint/2010/main" val="1295877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hockey, persoon, schoeisel, tennis&#10;&#10;Door AI gegenereerde inhoud is mogelijk onjuist.">
            <a:extLst>
              <a:ext uri="{FF2B5EF4-FFF2-40B4-BE49-F238E27FC236}">
                <a16:creationId xmlns:a16="http://schemas.microsoft.com/office/drawing/2014/main" id="{7D0FC6C0-7232-449F-B2AB-2D9F6F0A573F}"/>
              </a:ext>
            </a:extLst>
          </p:cNvPr>
          <p:cNvPicPr>
            <a:picLocks noGrp="1" noChangeAspect="1"/>
          </p:cNvPicPr>
          <p:nvPr>
            <p:ph type="pic" idx="10"/>
          </p:nvPr>
        </p:nvPicPr>
        <p:blipFill>
          <a:blip r:embed="rId2"/>
          <a:srcRect l="34188" r="34188"/>
          <a:stretch/>
        </p:blipFill>
        <p:spPr>
          <a:prstGeom prst="rect">
            <a:avLst/>
          </a:prstGeom>
          <a:ln>
            <a:noFill/>
          </a:ln>
          <a:effectLst>
            <a:softEdge rad="112500"/>
          </a:effectLst>
        </p:spPr>
      </p:pic>
      <p:sp>
        <p:nvSpPr>
          <p:cNvPr id="2" name="Titel 1">
            <a:extLst>
              <a:ext uri="{FF2B5EF4-FFF2-40B4-BE49-F238E27FC236}">
                <a16:creationId xmlns:a16="http://schemas.microsoft.com/office/drawing/2014/main" id="{105BBFD5-3318-7BCE-B650-CDFD604B4DAD}"/>
              </a:ext>
            </a:extLst>
          </p:cNvPr>
          <p:cNvSpPr>
            <a:spLocks noGrp="1"/>
          </p:cNvSpPr>
          <p:nvPr>
            <p:ph type="title"/>
          </p:nvPr>
        </p:nvSpPr>
        <p:spPr/>
        <p:txBody>
          <a:bodyPr>
            <a:normAutofit fontScale="90000"/>
          </a:bodyPr>
          <a:lstStyle/>
          <a:p>
            <a:r>
              <a:rPr lang="nl-NL"/>
              <a:t>ZALHOCKEYEN BIJ EEN </a:t>
            </a:r>
            <a:br>
              <a:rPr lang="nl-NL"/>
            </a:br>
            <a:r>
              <a:rPr lang="nl-NL"/>
              <a:t>ANDERE VERENIGING</a:t>
            </a:r>
          </a:p>
        </p:txBody>
      </p:sp>
      <p:sp>
        <p:nvSpPr>
          <p:cNvPr id="3" name="Tijdelijke aanduiding voor inhoud 2">
            <a:extLst>
              <a:ext uri="{FF2B5EF4-FFF2-40B4-BE49-F238E27FC236}">
                <a16:creationId xmlns:a16="http://schemas.microsoft.com/office/drawing/2014/main" id="{2E7432B2-3D6B-418A-D782-C8B66C786684}"/>
              </a:ext>
            </a:extLst>
          </p:cNvPr>
          <p:cNvSpPr>
            <a:spLocks noGrp="1"/>
          </p:cNvSpPr>
          <p:nvPr>
            <p:ph idx="1"/>
          </p:nvPr>
        </p:nvSpPr>
        <p:spPr/>
        <p:txBody>
          <a:bodyPr vert="horz" lIns="91440" tIns="45720" rIns="91440" bIns="45720" rtlCol="0" anchor="t">
            <a:normAutofit/>
          </a:bodyPr>
          <a:lstStyle/>
          <a:p>
            <a:pPr marL="0" indent="0">
              <a:buNone/>
            </a:pPr>
            <a:endParaRPr lang="nl-NL">
              <a:latin typeface="Interstate LightCondensed"/>
            </a:endParaRPr>
          </a:p>
          <a:p>
            <a:pPr marL="0" indent="0">
              <a:buNone/>
            </a:pPr>
            <a:endParaRPr lang="nl-NL" sz="1900">
              <a:latin typeface="Interstate LightCondensed" panose="02000506050000020004" pitchFamily="50" charset="0"/>
            </a:endParaRPr>
          </a:p>
          <a:p>
            <a:endParaRPr lang="nl-NL"/>
          </a:p>
        </p:txBody>
      </p:sp>
      <p:sp>
        <p:nvSpPr>
          <p:cNvPr id="4" name="Ondertitel 3">
            <a:extLst>
              <a:ext uri="{FF2B5EF4-FFF2-40B4-BE49-F238E27FC236}">
                <a16:creationId xmlns:a16="http://schemas.microsoft.com/office/drawing/2014/main" id="{E9632D27-7D8E-8B7F-01F1-030A275C3C47}"/>
              </a:ext>
            </a:extLst>
          </p:cNvPr>
          <p:cNvSpPr>
            <a:spLocks noGrp="1"/>
          </p:cNvSpPr>
          <p:nvPr>
            <p:ph type="subTitle" idx="11"/>
          </p:nvPr>
        </p:nvSpPr>
        <p:spPr/>
        <p:txBody>
          <a:bodyPr vert="horz" lIns="91440" tIns="45720" rIns="91440" bIns="45720" rtlCol="0" anchor="t">
            <a:normAutofit/>
          </a:bodyPr>
          <a:lstStyle/>
          <a:p>
            <a:r>
              <a:rPr lang="nl-NL">
                <a:latin typeface="Interstate LightCondensed"/>
              </a:rPr>
              <a:t>Mag dit?</a:t>
            </a:r>
            <a:endParaRPr lang="nl-NL"/>
          </a:p>
        </p:txBody>
      </p:sp>
      <p:sp>
        <p:nvSpPr>
          <p:cNvPr id="5" name="Tekstvak 4">
            <a:extLst>
              <a:ext uri="{FF2B5EF4-FFF2-40B4-BE49-F238E27FC236}">
                <a16:creationId xmlns:a16="http://schemas.microsoft.com/office/drawing/2014/main" id="{77200398-D8B7-6063-0217-85A6A5D4430F}"/>
              </a:ext>
            </a:extLst>
          </p:cNvPr>
          <p:cNvSpPr txBox="1"/>
          <p:nvPr/>
        </p:nvSpPr>
        <p:spPr>
          <a:xfrm>
            <a:off x="312297" y="2542082"/>
            <a:ext cx="7632489" cy="19886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1000"/>
              </a:spcBef>
            </a:pPr>
            <a:r>
              <a:rPr lang="nl-NL" dirty="0">
                <a:solidFill>
                  <a:schemeClr val="bg1"/>
                </a:solidFill>
              </a:rPr>
              <a:t>Een speler mag zich aanmelden bij een andere vereniging dan de </a:t>
            </a:r>
            <a:r>
              <a:rPr lang="nl-NL" dirty="0">
                <a:solidFill>
                  <a:schemeClr val="bg1"/>
                </a:solidFill>
                <a:latin typeface="Interstate Regular"/>
                <a:ea typeface="Verdana"/>
              </a:rPr>
              <a:t>      </a:t>
            </a:r>
          </a:p>
          <a:p>
            <a:pPr>
              <a:lnSpc>
                <a:spcPct val="120000"/>
              </a:lnSpc>
              <a:spcBef>
                <a:spcPts val="1000"/>
              </a:spcBef>
            </a:pPr>
            <a:r>
              <a:rPr lang="nl-NL" dirty="0">
                <a:solidFill>
                  <a:srgbClr val="000000"/>
                </a:solidFill>
                <a:latin typeface="Interstate LightCondensed"/>
                <a:ea typeface="Verdana"/>
              </a:rPr>
              <a:t>Een speler mag zich aanmelden bij een andere vereniging dan de veldvereniging (hij/zij moet zich aanmelden als zaal-lid bij de zaalvereniging en moet in de ledenadministratie van de zaalvereniging worden opgenomen.</a:t>
            </a:r>
            <a:endParaRPr lang="en-US" dirty="0">
              <a:solidFill>
                <a:srgbClr val="000000"/>
              </a:solidFill>
              <a:latin typeface="Interstate LightCondensed"/>
              <a:ea typeface="Verdana"/>
            </a:endParaRPr>
          </a:p>
          <a:p>
            <a:pPr>
              <a:lnSpc>
                <a:spcPct val="120000"/>
              </a:lnSpc>
              <a:spcBef>
                <a:spcPts val="1000"/>
              </a:spcBef>
            </a:pPr>
            <a:r>
              <a:rPr lang="nl-NL" dirty="0">
                <a:solidFill>
                  <a:srgbClr val="000000"/>
                </a:solidFill>
                <a:latin typeface="Interstate LightCondensed"/>
                <a:ea typeface="Verdana"/>
              </a:rPr>
              <a:t>Dit geldt zowel voor senioren als voor jeugd.</a:t>
            </a:r>
            <a:endParaRPr lang="nl-NL" dirty="0">
              <a:solidFill>
                <a:srgbClr val="FFFFFF"/>
              </a:solidFill>
            </a:endParaRPr>
          </a:p>
        </p:txBody>
      </p:sp>
    </p:spTree>
    <p:extLst>
      <p:ext uri="{BB962C8B-B14F-4D97-AF65-F5344CB8AC3E}">
        <p14:creationId xmlns:p14="http://schemas.microsoft.com/office/powerpoint/2010/main" val="71063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9E576-F5DE-DDFF-011F-8581C735E832}"/>
              </a:ext>
            </a:extLst>
          </p:cNvPr>
          <p:cNvSpPr>
            <a:spLocks noGrp="1"/>
          </p:cNvSpPr>
          <p:nvPr>
            <p:ph type="ctrTitle"/>
          </p:nvPr>
        </p:nvSpPr>
        <p:spPr>
          <a:xfrm>
            <a:off x="5732044" y="688197"/>
            <a:ext cx="6143523" cy="1018861"/>
          </a:xfrm>
        </p:spPr>
        <p:txBody>
          <a:bodyPr/>
          <a:lstStyle/>
          <a:p>
            <a:r>
              <a:rPr lang="nl-NL"/>
              <a:t>AGENDA</a:t>
            </a:r>
          </a:p>
        </p:txBody>
      </p:sp>
      <p:sp>
        <p:nvSpPr>
          <p:cNvPr id="3" name="Ondertitel 2">
            <a:extLst>
              <a:ext uri="{FF2B5EF4-FFF2-40B4-BE49-F238E27FC236}">
                <a16:creationId xmlns:a16="http://schemas.microsoft.com/office/drawing/2014/main" id="{05F89AEC-6666-4DE9-76F9-5C1340F8B82B}"/>
              </a:ext>
            </a:extLst>
          </p:cNvPr>
          <p:cNvSpPr>
            <a:spLocks noGrp="1"/>
          </p:cNvSpPr>
          <p:nvPr>
            <p:ph type="subTitle" idx="1"/>
          </p:nvPr>
        </p:nvSpPr>
        <p:spPr>
          <a:xfrm>
            <a:off x="5732044" y="1984669"/>
            <a:ext cx="4444482" cy="4785358"/>
          </a:xfrm>
        </p:spPr>
        <p:txBody>
          <a:bodyPr vert="horz" lIns="91440" tIns="45720" rIns="91440" bIns="45720" rtlCol="0" anchor="t">
            <a:normAutofit/>
          </a:bodyPr>
          <a:lstStyle/>
          <a:p>
            <a:pPr>
              <a:lnSpc>
                <a:spcPct val="110000"/>
              </a:lnSpc>
            </a:pPr>
            <a:r>
              <a:rPr lang="nl-NL" sz="1800" dirty="0">
                <a:latin typeface="Interstate LightCondensed"/>
              </a:rPr>
              <a:t>1. OPENING </a:t>
            </a:r>
            <a:br>
              <a:rPr lang="nl-NL" sz="1800" dirty="0"/>
            </a:br>
            <a:endParaRPr lang="nl-NL" sz="1800"/>
          </a:p>
          <a:p>
            <a:pPr>
              <a:lnSpc>
                <a:spcPct val="110000"/>
              </a:lnSpc>
            </a:pPr>
            <a:r>
              <a:rPr lang="nl-NL" sz="1800" dirty="0">
                <a:latin typeface="Interstate LightCondensed"/>
              </a:rPr>
              <a:t>2. ALGEMEEN </a:t>
            </a:r>
            <a:br>
              <a:rPr lang="nl-NL" sz="1800" dirty="0"/>
            </a:br>
            <a:endParaRPr lang="nl-NL" sz="1800"/>
          </a:p>
          <a:p>
            <a:pPr>
              <a:lnSpc>
                <a:spcPct val="110000"/>
              </a:lnSpc>
            </a:pPr>
            <a:r>
              <a:rPr lang="nl-NL" sz="1800" dirty="0">
                <a:latin typeface="Interstate LightCondensed"/>
              </a:rPr>
              <a:t>3. ARBITRAGE &amp; TUCHT</a:t>
            </a:r>
            <a:endParaRPr lang="nl-NL" sz="1800" dirty="0"/>
          </a:p>
          <a:p>
            <a:pPr>
              <a:lnSpc>
                <a:spcPct val="110000"/>
              </a:lnSpc>
            </a:pPr>
            <a:endParaRPr lang="nl-NL" sz="1800">
              <a:highlight>
                <a:srgbClr val="3C82EB"/>
              </a:highlight>
            </a:endParaRPr>
          </a:p>
          <a:p>
            <a:pPr>
              <a:lnSpc>
                <a:spcPct val="110000"/>
              </a:lnSpc>
            </a:pPr>
            <a:r>
              <a:rPr lang="nl-NL" sz="1800" dirty="0">
                <a:latin typeface="Interstate LightCondensed"/>
              </a:rPr>
              <a:t>4. OVERIG</a:t>
            </a:r>
          </a:p>
          <a:p>
            <a:pPr>
              <a:lnSpc>
                <a:spcPct val="110000"/>
              </a:lnSpc>
            </a:pPr>
            <a:endParaRPr lang="nl-NL" sz="1800"/>
          </a:p>
          <a:p>
            <a:pPr>
              <a:lnSpc>
                <a:spcPct val="110000"/>
              </a:lnSpc>
            </a:pPr>
            <a:r>
              <a:rPr lang="nl-NL" sz="1800" dirty="0">
                <a:latin typeface="Interstate LightCondensed"/>
              </a:rPr>
              <a:t>5. RONDVRAAG</a:t>
            </a:r>
          </a:p>
          <a:p>
            <a:endParaRPr lang="nl-NL"/>
          </a:p>
          <a:p>
            <a:r>
              <a:rPr lang="nl-NL" dirty="0">
                <a:latin typeface="Interstate LightCondensed"/>
              </a:rPr>
              <a:t> </a:t>
            </a:r>
          </a:p>
        </p:txBody>
      </p:sp>
      <p:pic>
        <p:nvPicPr>
          <p:cNvPr id="5" name="Tijdelijke aanduiding voor afbeelding 4" descr="Afbeelding met persoon, blauw, overdekt&#10;&#10;Door AI gegenereerde inhoud is mogelijk onjuist.">
            <a:extLst>
              <a:ext uri="{FF2B5EF4-FFF2-40B4-BE49-F238E27FC236}">
                <a16:creationId xmlns:a16="http://schemas.microsoft.com/office/drawing/2014/main" id="{40F4B0F3-0284-2D8C-8CCB-0EA9C8C04317}"/>
              </a:ext>
            </a:extLst>
          </p:cNvPr>
          <p:cNvPicPr>
            <a:picLocks noGrp="1" noChangeAspect="1"/>
          </p:cNvPicPr>
          <p:nvPr>
            <p:ph type="pic" idx="10"/>
          </p:nvPr>
        </p:nvPicPr>
        <p:blipFill>
          <a:blip r:embed="rId2"/>
          <a:srcRect t="8856" b="8856"/>
          <a:stretch>
            <a:fillRect/>
          </a:stretch>
        </p:blipFill>
        <p:spPr>
          <a:xfrm>
            <a:off x="0" y="49967"/>
            <a:ext cx="5485307" cy="6770558"/>
          </a:xfrm>
          <a:prstGeom prst="rect">
            <a:avLst/>
          </a:prstGeom>
          <a:ln>
            <a:noFill/>
          </a:ln>
          <a:effectLst>
            <a:softEdge rad="112500"/>
          </a:effectLst>
        </p:spPr>
      </p:pic>
    </p:spTree>
    <p:extLst>
      <p:ext uri="{BB962C8B-B14F-4D97-AF65-F5344CB8AC3E}">
        <p14:creationId xmlns:p14="http://schemas.microsoft.com/office/powerpoint/2010/main" val="1822121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speler, sport, atletiekwedstrijd&#10;&#10;Door AI gegenereerde inhoud is mogelijk onjuist.">
            <a:extLst>
              <a:ext uri="{FF2B5EF4-FFF2-40B4-BE49-F238E27FC236}">
                <a16:creationId xmlns:a16="http://schemas.microsoft.com/office/drawing/2014/main" id="{EB20E6AA-F71F-BE77-ED48-98F926D3868E}"/>
              </a:ext>
            </a:extLst>
          </p:cNvPr>
          <p:cNvPicPr>
            <a:picLocks noGrp="1" noChangeAspect="1"/>
          </p:cNvPicPr>
          <p:nvPr>
            <p:ph type="pic" idx="10"/>
          </p:nvPr>
        </p:nvPicPr>
        <p:blipFill>
          <a:blip r:embed="rId2"/>
          <a:srcRect l="30309" r="30309"/>
          <a:stretch/>
        </p:blipFill>
        <p:spPr>
          <a:prstGeom prst="rect">
            <a:avLst/>
          </a:prstGeom>
          <a:ln>
            <a:noFill/>
          </a:ln>
          <a:effectLst>
            <a:softEdge rad="112500"/>
          </a:effectLst>
        </p:spPr>
      </p:pic>
      <p:sp>
        <p:nvSpPr>
          <p:cNvPr id="2" name="Titel 1">
            <a:extLst>
              <a:ext uri="{FF2B5EF4-FFF2-40B4-BE49-F238E27FC236}">
                <a16:creationId xmlns:a16="http://schemas.microsoft.com/office/drawing/2014/main" id="{C7AAC06A-C994-B532-EADB-954001A9704B}"/>
              </a:ext>
            </a:extLst>
          </p:cNvPr>
          <p:cNvSpPr>
            <a:spLocks noGrp="1"/>
          </p:cNvSpPr>
          <p:nvPr>
            <p:ph type="title"/>
          </p:nvPr>
        </p:nvSpPr>
        <p:spPr>
          <a:xfrm>
            <a:off x="307848" y="254518"/>
            <a:ext cx="7711440" cy="1325563"/>
          </a:xfrm>
        </p:spPr>
        <p:txBody>
          <a:bodyPr anchor="ctr">
            <a:normAutofit/>
          </a:bodyPr>
          <a:lstStyle/>
          <a:p>
            <a:r>
              <a:rPr lang="nl-NL" sz="6100"/>
              <a:t>SPEELGERECHTIGHEID</a:t>
            </a:r>
          </a:p>
        </p:txBody>
      </p:sp>
      <p:sp>
        <p:nvSpPr>
          <p:cNvPr id="3" name="Tijdelijke aanduiding voor inhoud 2">
            <a:extLst>
              <a:ext uri="{FF2B5EF4-FFF2-40B4-BE49-F238E27FC236}">
                <a16:creationId xmlns:a16="http://schemas.microsoft.com/office/drawing/2014/main" id="{13CFA46D-8502-455D-97CC-09C0B1C40292}"/>
              </a:ext>
            </a:extLst>
          </p:cNvPr>
          <p:cNvSpPr>
            <a:spLocks noGrp="1"/>
          </p:cNvSpPr>
          <p:nvPr>
            <p:ph idx="1"/>
          </p:nvPr>
        </p:nvSpPr>
        <p:spPr>
          <a:xfrm>
            <a:off x="307848" y="2687636"/>
            <a:ext cx="7638288" cy="3851275"/>
          </a:xfrm>
        </p:spPr>
        <p:txBody>
          <a:bodyPr vert="horz" lIns="91440" tIns="45720" rIns="91440" bIns="45720" rtlCol="0">
            <a:normAutofit/>
          </a:bodyPr>
          <a:lstStyle/>
          <a:p>
            <a:pPr marL="0" indent="0">
              <a:buNone/>
            </a:pPr>
            <a:endParaRPr lang="nl-NL" b="1" u="sng" dirty="0"/>
          </a:p>
          <a:p>
            <a:endParaRPr lang="nl-NL" dirty="0"/>
          </a:p>
        </p:txBody>
      </p:sp>
      <p:sp>
        <p:nvSpPr>
          <p:cNvPr id="4" name="Ondertitel 3">
            <a:extLst>
              <a:ext uri="{FF2B5EF4-FFF2-40B4-BE49-F238E27FC236}">
                <a16:creationId xmlns:a16="http://schemas.microsoft.com/office/drawing/2014/main" id="{BFCB6082-B522-6413-1AA6-85A72F891269}"/>
              </a:ext>
            </a:extLst>
          </p:cNvPr>
          <p:cNvSpPr>
            <a:spLocks noGrp="1"/>
          </p:cNvSpPr>
          <p:nvPr>
            <p:ph type="subTitle" idx="11"/>
          </p:nvPr>
        </p:nvSpPr>
        <p:spPr>
          <a:xfrm>
            <a:off x="307848" y="3145591"/>
            <a:ext cx="7698553" cy="2255418"/>
          </a:xfrm>
        </p:spPr>
        <p:txBody>
          <a:bodyPr vert="horz" lIns="91440" tIns="45720" rIns="91440" bIns="45720" rtlCol="0" anchor="t">
            <a:normAutofit/>
          </a:bodyPr>
          <a:lstStyle/>
          <a:p>
            <a:endParaRPr lang="nl-NL" sz="1800" dirty="0">
              <a:solidFill>
                <a:srgbClr val="000000"/>
              </a:solidFill>
              <a:latin typeface="Interstate LightCondensed"/>
            </a:endParaRPr>
          </a:p>
          <a:p>
            <a:endParaRPr lang="nl-NL" sz="1800" dirty="0">
              <a:solidFill>
                <a:srgbClr val="000000"/>
              </a:solidFill>
              <a:latin typeface="Interstate LightCondensed"/>
            </a:endParaRPr>
          </a:p>
          <a:p>
            <a:r>
              <a:rPr lang="nl-NL" sz="1800" dirty="0">
                <a:solidFill>
                  <a:srgbClr val="000000"/>
                </a:solidFill>
                <a:latin typeface="Interstate LightCondensed"/>
              </a:rPr>
              <a:t>Stuur de speelgerechtigdheidregels naar alle coaches en managers! </a:t>
            </a:r>
            <a:endParaRPr lang="nl-NL" sz="1800" dirty="0"/>
          </a:p>
          <a:p>
            <a:endParaRPr lang="nl-NL" sz="1800" dirty="0">
              <a:solidFill>
                <a:srgbClr val="000000"/>
              </a:solidFill>
              <a:latin typeface="Interstate LightCondensed"/>
            </a:endParaRPr>
          </a:p>
          <a:p>
            <a:endParaRPr lang="nl-NL" sz="1800" dirty="0">
              <a:solidFill>
                <a:srgbClr val="000000"/>
              </a:solidFill>
              <a:latin typeface="Interstate LightCondensed"/>
            </a:endParaRPr>
          </a:p>
          <a:p>
            <a:r>
              <a:rPr lang="nl-NL" sz="1800" b="1" dirty="0">
                <a:solidFill>
                  <a:srgbClr val="EF790C"/>
                </a:solidFill>
                <a:latin typeface="Interstate LightCondensed"/>
              </a:rPr>
              <a:t>Bij vragen of twijfels omtrent speelgerechtigdheid mail: zaalhockey.no@knhb.nl</a:t>
            </a:r>
          </a:p>
        </p:txBody>
      </p:sp>
      <p:sp>
        <p:nvSpPr>
          <p:cNvPr id="6" name="Tekstvak 5">
            <a:extLst>
              <a:ext uri="{FF2B5EF4-FFF2-40B4-BE49-F238E27FC236}">
                <a16:creationId xmlns:a16="http://schemas.microsoft.com/office/drawing/2014/main" id="{56401E08-2E2E-29CA-91CB-8CD54234357B}"/>
              </a:ext>
            </a:extLst>
          </p:cNvPr>
          <p:cNvSpPr txBox="1"/>
          <p:nvPr/>
        </p:nvSpPr>
        <p:spPr>
          <a:xfrm>
            <a:off x="312296" y="1717624"/>
            <a:ext cx="839448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000000"/>
                </a:solidFill>
                <a:latin typeface="Interstate LightCondensed"/>
                <a:ea typeface="Merriweather webfont"/>
                <a:cs typeface="Merriweather webfont"/>
              </a:rPr>
              <a:t>Om de </a:t>
            </a:r>
            <a:r>
              <a:rPr lang="en-US" b="0" i="0" dirty="0" err="1">
                <a:solidFill>
                  <a:srgbClr val="000000"/>
                </a:solidFill>
                <a:latin typeface="Interstate LightCondensed"/>
                <a:ea typeface="Merriweather webfont"/>
                <a:cs typeface="Merriweather webfont"/>
              </a:rPr>
              <a:t>wedstrijden</a:t>
            </a:r>
            <a:r>
              <a:rPr lang="en-US" b="0" i="0" dirty="0">
                <a:solidFill>
                  <a:srgbClr val="000000"/>
                </a:solidFill>
                <a:latin typeface="Interstate LightCondensed"/>
                <a:ea typeface="Merriweather webfont"/>
                <a:cs typeface="Merriweather webfont"/>
              </a:rPr>
              <a:t> in </a:t>
            </a:r>
            <a:r>
              <a:rPr lang="en-US" b="0" i="0" dirty="0" err="1">
                <a:solidFill>
                  <a:srgbClr val="000000"/>
                </a:solidFill>
                <a:latin typeface="Interstate LightCondensed"/>
                <a:ea typeface="Merriweather webfont"/>
                <a:cs typeface="Merriweather webfont"/>
              </a:rPr>
              <a:t>goede</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banen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te</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leiden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heeft</a:t>
            </a:r>
            <a:r>
              <a:rPr lang="en-US" b="0" i="0" dirty="0">
                <a:solidFill>
                  <a:srgbClr val="000000"/>
                </a:solidFill>
                <a:latin typeface="Interstate LightCondensed"/>
                <a:ea typeface="Merriweather webfont"/>
                <a:cs typeface="Merriweather webfont"/>
              </a:rPr>
              <a:t> de KNHB </a:t>
            </a:r>
            <a:r>
              <a:rPr lang="en-US" b="0" i="0" dirty="0" err="1">
                <a:solidFill>
                  <a:srgbClr val="000000"/>
                </a:solidFill>
                <a:latin typeface="Interstate LightCondensed"/>
                <a:ea typeface="Merriweather webfont"/>
                <a:cs typeface="Merriweather webfont"/>
              </a:rPr>
              <a:t>een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aantal</a:t>
            </a: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5E5E5E"/>
                </a:solidFill>
                <a:latin typeface="Interstate LightCondensed"/>
                <a:ea typeface="Merriweather webfont"/>
                <a:cs typeface="Merriweather webfont"/>
              </a:rPr>
              <a:t> </a:t>
            </a:r>
            <a:r>
              <a:rPr lang="en-US" b="0" i="0" u="none" strike="noStrike" dirty="0">
                <a:solidFill>
                  <a:srgbClr val="EF790C"/>
                </a:solidFill>
                <a:latin typeface="Interstate LightCondensed"/>
                <a:ea typeface="Merriweather webfont"/>
                <a:cs typeface="Merriweather webfont"/>
                <a:hlinkClick r:id="rId3"/>
              </a:rPr>
              <a:t>uitgangspunten en reglementen</a:t>
            </a:r>
            <a:r>
              <a:rPr lang="en-US" b="0" i="0" dirty="0">
                <a:solidFill>
                  <a:srgbClr val="5E5E5E"/>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opgesteld</a:t>
            </a:r>
            <a:r>
              <a:rPr lang="en-US" b="0" i="0" dirty="0">
                <a:solidFill>
                  <a:srgbClr val="000000"/>
                </a:solidFill>
                <a:latin typeface="Interstate LightCondensed"/>
                <a:ea typeface="Merriweather webfont"/>
                <a:cs typeface="Merriweather webfont"/>
              </a:rPr>
              <a:t>. Er </a:t>
            </a:r>
            <a:r>
              <a:rPr lang="en-US" b="0" i="0" dirty="0" err="1">
                <a:solidFill>
                  <a:srgbClr val="000000"/>
                </a:solidFill>
                <a:latin typeface="Interstate LightCondensed"/>
                <a:ea typeface="Merriweather webfont"/>
                <a:cs typeface="Merriweather webfont"/>
              </a:rPr>
              <a:t>zijn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ook</a:t>
            </a:r>
            <a:r>
              <a:rPr lang="en-US" b="0" i="0" dirty="0">
                <a:solidFill>
                  <a:srgbClr val="000000"/>
                </a:solidFill>
                <a:latin typeface="Interstate LightCondensed"/>
                <a:ea typeface="Merriweather webfont"/>
                <a:cs typeface="Merriweather webfont"/>
              </a:rPr>
              <a:t> regels met </a:t>
            </a:r>
            <a:r>
              <a:rPr lang="en-US" b="0" i="0" dirty="0" err="1">
                <a:solidFill>
                  <a:srgbClr val="000000"/>
                </a:solidFill>
                <a:latin typeface="Interstate LightCondensed"/>
                <a:ea typeface="Merriweather webfont"/>
                <a:cs typeface="Merriweather webfont"/>
              </a:rPr>
              <a:t>betrekking</a:t>
            </a:r>
            <a:r>
              <a:rPr lang="en-US" b="0" i="0" dirty="0">
                <a:solidFill>
                  <a:srgbClr val="5E5E5E"/>
                </a:solidFill>
                <a:latin typeface="Interstate LightCondensed"/>
                <a:ea typeface="Merriweather webfont"/>
                <a:cs typeface="Merriweather webfont"/>
              </a:rPr>
              <a:t> </a:t>
            </a:r>
            <a:r>
              <a:rPr lang="en-US" b="0" i="0" dirty="0">
                <a:solidFill>
                  <a:srgbClr val="000000"/>
                </a:solidFill>
                <a:latin typeface="Interstate LightCondensed"/>
                <a:ea typeface="Merriweather webfont"/>
                <a:cs typeface="Merriweather webfont"/>
              </a:rPr>
              <a:t>tot</a:t>
            </a:r>
            <a:r>
              <a:rPr lang="en-US" b="0" i="0" dirty="0">
                <a:solidFill>
                  <a:srgbClr val="5E5E5E"/>
                </a:solidFill>
                <a:latin typeface="Interstate LightCondensed"/>
                <a:ea typeface="Merriweather webfont"/>
                <a:cs typeface="Merriweather webfont"/>
              </a:rPr>
              <a:t> </a:t>
            </a:r>
            <a:r>
              <a:rPr lang="en-US" b="0" i="0" u="none" strike="noStrike" dirty="0" err="1">
                <a:solidFill>
                  <a:srgbClr val="EF790C"/>
                </a:solidFill>
                <a:latin typeface="Interstate LightCondensed"/>
                <a:ea typeface="Merriweather webfont"/>
                <a:cs typeface="Merriweather webfont"/>
                <a:hlinkClick r:id="rId4"/>
              </a:rPr>
              <a:t>invallen</a:t>
            </a:r>
            <a:r>
              <a:rPr lang="en-US" u="none" strike="noStrike" dirty="0">
                <a:solidFill>
                  <a:srgbClr val="5E5E5E"/>
                </a:solidFill>
                <a:latin typeface="Interstate LightCondensed"/>
                <a:ea typeface="Merriweather webfont"/>
                <a:cs typeface="Merriweather webfont"/>
              </a:rPr>
              <a:t> </a:t>
            </a:r>
            <a:r>
              <a:rPr lang="en-US" b="0" i="0" dirty="0">
                <a:solidFill>
                  <a:srgbClr val="000000"/>
                </a:solidFill>
                <a:latin typeface="Interstate LightCondensed"/>
                <a:ea typeface="Merriweather webfont"/>
                <a:cs typeface="Merriweather webfont"/>
              </a:rPr>
              <a:t>(</a:t>
            </a:r>
            <a:r>
              <a:rPr lang="en-US" dirty="0" err="1">
                <a:solidFill>
                  <a:srgbClr val="000000"/>
                </a:solidFill>
                <a:latin typeface="Interstate LightCondensed"/>
                <a:ea typeface="Merriweather webfont"/>
                <a:cs typeface="Merriweather webfont"/>
              </a:rPr>
              <a:t>speelgerechtigdheid</a:t>
            </a:r>
            <a:r>
              <a:rPr lang="en-US" b="0" i="0" dirty="0">
                <a:solidFill>
                  <a:srgbClr val="000000"/>
                </a:solidFill>
                <a:latin typeface="Interstate LightCondensed"/>
                <a:ea typeface="Merriweather webfont"/>
                <a:cs typeface="Merriweather webfont"/>
              </a:rPr>
              <a:t>).</a:t>
            </a:r>
            <a:endParaRPr lang="en-US" dirty="0">
              <a:solidFill>
                <a:srgbClr val="000000"/>
              </a:solidFill>
              <a:latin typeface="Interstate LightCondensed"/>
            </a:endParaRPr>
          </a:p>
          <a:p>
            <a:pPr algn="ctr"/>
            <a:endParaRPr lang="nl-NL" dirty="0"/>
          </a:p>
        </p:txBody>
      </p:sp>
    </p:spTree>
    <p:extLst>
      <p:ext uri="{BB962C8B-B14F-4D97-AF65-F5344CB8AC3E}">
        <p14:creationId xmlns:p14="http://schemas.microsoft.com/office/powerpoint/2010/main" val="111431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090128-EA36-8583-CFF1-F74FC3536820}"/>
              </a:ext>
            </a:extLst>
          </p:cNvPr>
          <p:cNvSpPr>
            <a:spLocks noGrp="1"/>
          </p:cNvSpPr>
          <p:nvPr>
            <p:ph type="title"/>
          </p:nvPr>
        </p:nvSpPr>
        <p:spPr/>
        <p:txBody>
          <a:bodyPr/>
          <a:lstStyle/>
          <a:p>
            <a:r>
              <a:rPr lang="nl-NL"/>
              <a:t>REGELS OMTRENT INVALLEN</a:t>
            </a:r>
          </a:p>
        </p:txBody>
      </p:sp>
      <p:sp>
        <p:nvSpPr>
          <p:cNvPr id="4" name="Tijdelijke aanduiding voor inhoud 3">
            <a:extLst>
              <a:ext uri="{FF2B5EF4-FFF2-40B4-BE49-F238E27FC236}">
                <a16:creationId xmlns:a16="http://schemas.microsoft.com/office/drawing/2014/main" id="{F8D2730F-8603-1D01-F913-B67453D6E6DA}"/>
              </a:ext>
            </a:extLst>
          </p:cNvPr>
          <p:cNvSpPr>
            <a:spLocks noGrp="1"/>
          </p:cNvSpPr>
          <p:nvPr>
            <p:ph idx="1"/>
          </p:nvPr>
        </p:nvSpPr>
        <p:spPr>
          <a:xfrm>
            <a:off x="132963" y="1722270"/>
            <a:ext cx="8287861" cy="5278837"/>
          </a:xfrm>
        </p:spPr>
        <p:txBody>
          <a:bodyPr vert="horz" lIns="91440" tIns="45720" rIns="91440" bIns="45720" rtlCol="0" anchor="t">
            <a:normAutofit/>
          </a:bodyPr>
          <a:lstStyle/>
          <a:p>
            <a:pPr>
              <a:lnSpc>
                <a:spcPct val="150000"/>
              </a:lnSpc>
              <a:buNone/>
            </a:pPr>
            <a:r>
              <a:rPr lang="nl-NL" sz="1600" b="1" dirty="0">
                <a:latin typeface="Interstate LightCondensed"/>
              </a:rPr>
              <a:t>Algemeen: </a:t>
            </a:r>
          </a:p>
          <a:p>
            <a:pPr>
              <a:lnSpc>
                <a:spcPct val="150000"/>
              </a:lnSpc>
              <a:buNone/>
            </a:pPr>
            <a:r>
              <a:rPr lang="nl-NL" sz="1600" dirty="0">
                <a:latin typeface="Interstate LightCondensed"/>
              </a:rPr>
              <a:t>Invallen om een team te versterken is onwenselijk en wordt aangemerkt en behandeld als ‘onsportief gedrag’. </a:t>
            </a:r>
          </a:p>
          <a:p>
            <a:pPr>
              <a:lnSpc>
                <a:spcPct val="150000"/>
              </a:lnSpc>
              <a:buNone/>
            </a:pPr>
            <a:r>
              <a:rPr lang="nl-NL" sz="1600" b="1" dirty="0">
                <a:solidFill>
                  <a:srgbClr val="000000"/>
                </a:solidFill>
                <a:latin typeface="Interstate LightCondensed"/>
              </a:rPr>
              <a:t>Belangrijk: </a:t>
            </a:r>
            <a:endParaRPr lang="nl-NL" sz="1600" dirty="0">
              <a:latin typeface="Interstate LightCondensed"/>
            </a:endParaRPr>
          </a:p>
          <a:p>
            <a:pPr>
              <a:lnSpc>
                <a:spcPct val="150000"/>
              </a:lnSpc>
              <a:buNone/>
            </a:pPr>
            <a:r>
              <a:rPr lang="nl-NL" sz="1600" dirty="0">
                <a:latin typeface="Interstate LightCondensed"/>
              </a:rPr>
              <a:t>Stuur de speelgerechtigdheidsregels en de Tabel Klassengrenzen naar alle coaches en managers!</a:t>
            </a:r>
          </a:p>
          <a:p>
            <a:pPr>
              <a:lnSpc>
                <a:spcPct val="150000"/>
              </a:lnSpc>
              <a:buNone/>
            </a:pPr>
            <a:r>
              <a:rPr lang="nl-NL" sz="1600" dirty="0">
                <a:latin typeface="Interstate LightCondensed"/>
              </a:rPr>
              <a:t>Hanteer deze regels strikt. Voorkom frustratie, verdriet en het mislopen van een kampioenschap. </a:t>
            </a:r>
          </a:p>
          <a:p>
            <a:pPr>
              <a:lnSpc>
                <a:spcPct val="150000"/>
              </a:lnSpc>
              <a:buNone/>
            </a:pPr>
            <a:endParaRPr lang="nl-NL" sz="1600" dirty="0">
              <a:solidFill>
                <a:srgbClr val="2D1804"/>
              </a:solidFill>
              <a:latin typeface="Interstate LightCondensed"/>
            </a:endParaRPr>
          </a:p>
          <a:p>
            <a:pPr>
              <a:lnSpc>
                <a:spcPct val="150000"/>
              </a:lnSpc>
              <a:buNone/>
            </a:pPr>
            <a:r>
              <a:rPr lang="nl-NL" sz="1600" b="1" dirty="0">
                <a:solidFill>
                  <a:srgbClr val="000000"/>
                </a:solidFill>
                <a:latin typeface="Interstate LightCondensed"/>
              </a:rPr>
              <a:t>Consequenties bij het niet naleven van de speelgerechtigdheidsregels:</a:t>
            </a:r>
          </a:p>
          <a:p>
            <a:pPr>
              <a:lnSpc>
                <a:spcPct val="150000"/>
              </a:lnSpc>
              <a:buNone/>
            </a:pPr>
            <a:r>
              <a:rPr lang="nl-NL" sz="1600" dirty="0">
                <a:latin typeface="Interstate LightCondensed"/>
              </a:rPr>
              <a:t>3 wedstrijdpunten in mindering en een boete –&gt; ander team wint de wedstijd met 5-0.</a:t>
            </a:r>
          </a:p>
        </p:txBody>
      </p:sp>
      <p:pic>
        <p:nvPicPr>
          <p:cNvPr id="2" name="Tijdelijke aanduiding voor afbeelding 1" descr="Afbeelding met persoon, bal, kunst&#10;&#10;Door AI gegenereerde inhoud is mogelijk onjuist.">
            <a:extLst>
              <a:ext uri="{FF2B5EF4-FFF2-40B4-BE49-F238E27FC236}">
                <a16:creationId xmlns:a16="http://schemas.microsoft.com/office/drawing/2014/main" id="{5ED2FEC1-8E28-F9AE-2544-5A4428E8D1B1}"/>
              </a:ext>
            </a:extLst>
          </p:cNvPr>
          <p:cNvPicPr>
            <a:picLocks noGrp="1" noChangeAspect="1"/>
          </p:cNvPicPr>
          <p:nvPr>
            <p:ph type="pic" idx="10"/>
          </p:nvPr>
        </p:nvPicPr>
        <p:blipFill>
          <a:blip r:embed="rId2"/>
          <a:srcRect l="19773" r="19773"/>
          <a:stretch/>
        </p:blipFill>
        <p:spPr>
          <a:xfrm>
            <a:off x="8189913" y="1533525"/>
            <a:ext cx="3641725" cy="5005388"/>
          </a:xfrm>
          <a:prstGeom prst="rect">
            <a:avLst/>
          </a:prstGeom>
          <a:ln>
            <a:noFill/>
          </a:ln>
          <a:effectLst>
            <a:softEdge rad="112500"/>
          </a:effectLst>
        </p:spPr>
      </p:pic>
    </p:spTree>
    <p:extLst>
      <p:ext uri="{BB962C8B-B14F-4D97-AF65-F5344CB8AC3E}">
        <p14:creationId xmlns:p14="http://schemas.microsoft.com/office/powerpoint/2010/main" val="196898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FB5F-D1EA-EB21-CA4F-443475B3D17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805EA27-A9F2-692D-3DAA-338683B49DF3}"/>
              </a:ext>
            </a:extLst>
          </p:cNvPr>
          <p:cNvSpPr>
            <a:spLocks noGrp="1"/>
          </p:cNvSpPr>
          <p:nvPr>
            <p:ph type="title"/>
          </p:nvPr>
        </p:nvSpPr>
        <p:spPr>
          <a:xfrm>
            <a:off x="307848" y="203074"/>
            <a:ext cx="10515600" cy="1512940"/>
          </a:xfrm>
        </p:spPr>
        <p:txBody>
          <a:bodyPr/>
          <a:lstStyle/>
          <a:p>
            <a:r>
              <a:rPr lang="nl-NL"/>
              <a:t>COMBITEAMS</a:t>
            </a:r>
          </a:p>
        </p:txBody>
      </p:sp>
      <p:sp>
        <p:nvSpPr>
          <p:cNvPr id="4" name="Tijdelijke aanduiding voor inhoud 3">
            <a:extLst>
              <a:ext uri="{FF2B5EF4-FFF2-40B4-BE49-F238E27FC236}">
                <a16:creationId xmlns:a16="http://schemas.microsoft.com/office/drawing/2014/main" id="{3164C2D8-FFCE-8B49-5FDF-1A4E08B035FD}"/>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endParaRPr lang="nl-NL" b="1" u="sng">
              <a:solidFill>
                <a:srgbClr val="000000"/>
              </a:solidFill>
              <a:latin typeface="Interstate LightCondensed"/>
            </a:endParaRPr>
          </a:p>
          <a:p>
            <a:pPr marL="0" indent="0">
              <a:buNone/>
            </a:pPr>
            <a:endParaRPr lang="nl-NL"/>
          </a:p>
        </p:txBody>
      </p:sp>
      <p:sp>
        <p:nvSpPr>
          <p:cNvPr id="5" name="Ondertitel 4">
            <a:extLst>
              <a:ext uri="{FF2B5EF4-FFF2-40B4-BE49-F238E27FC236}">
                <a16:creationId xmlns:a16="http://schemas.microsoft.com/office/drawing/2014/main" id="{08BB3EB4-AA01-6C5F-CA52-286498D0182B}"/>
              </a:ext>
            </a:extLst>
          </p:cNvPr>
          <p:cNvSpPr>
            <a:spLocks noGrp="1"/>
          </p:cNvSpPr>
          <p:nvPr>
            <p:ph type="subTitle" idx="11"/>
          </p:nvPr>
        </p:nvSpPr>
        <p:spPr>
          <a:xfrm>
            <a:off x="307848" y="1322932"/>
            <a:ext cx="7638288" cy="385259"/>
          </a:xfrm>
        </p:spPr>
        <p:txBody>
          <a:bodyPr vert="horz" lIns="91440" tIns="45720" rIns="91440" bIns="45720" rtlCol="0" anchor="t">
            <a:normAutofit lnSpcReduction="10000"/>
          </a:bodyPr>
          <a:lstStyle/>
          <a:p>
            <a:r>
              <a:rPr lang="nl-NL" b="1">
                <a:latin typeface="Interstate LightCondensed"/>
              </a:rPr>
              <a:t>Wat zijn dat?</a:t>
            </a:r>
            <a:endParaRPr lang="nl-NL" b="1"/>
          </a:p>
        </p:txBody>
      </p:sp>
      <p:sp>
        <p:nvSpPr>
          <p:cNvPr id="6" name="Tekstvak 5">
            <a:extLst>
              <a:ext uri="{FF2B5EF4-FFF2-40B4-BE49-F238E27FC236}">
                <a16:creationId xmlns:a16="http://schemas.microsoft.com/office/drawing/2014/main" id="{53A1A895-0AEA-75AD-D61E-F771CA85BEFC}"/>
              </a:ext>
            </a:extLst>
          </p:cNvPr>
          <p:cNvSpPr txBox="1"/>
          <p:nvPr/>
        </p:nvSpPr>
        <p:spPr>
          <a:xfrm>
            <a:off x="487181" y="2042410"/>
            <a:ext cx="11092720"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err="1">
                <a:solidFill>
                  <a:srgbClr val="000000"/>
                </a:solidFill>
                <a:latin typeface="Interstate LightCondensed"/>
              </a:rPr>
              <a:t>Combiteams</a:t>
            </a:r>
            <a:r>
              <a:rPr lang="en-US" dirty="0">
                <a:solidFill>
                  <a:srgbClr val="000000"/>
                </a:solidFill>
                <a:latin typeface="Interstate LightCondensed"/>
              </a:rPr>
              <a:t> </a:t>
            </a:r>
            <a:r>
              <a:rPr lang="en-US" dirty="0" err="1">
                <a:solidFill>
                  <a:srgbClr val="000000"/>
                </a:solidFill>
                <a:latin typeface="Interstate LightCondensed"/>
              </a:rPr>
              <a:t>zijn</a:t>
            </a:r>
            <a:r>
              <a:rPr lang="en-US" dirty="0">
                <a:solidFill>
                  <a:srgbClr val="000000"/>
                </a:solidFill>
                <a:latin typeface="Interstate LightCondensed"/>
              </a:rPr>
              <a:t> teams </a:t>
            </a:r>
            <a:r>
              <a:rPr lang="en-US" dirty="0" err="1">
                <a:solidFill>
                  <a:srgbClr val="000000"/>
                </a:solidFill>
                <a:latin typeface="Interstate LightCondensed"/>
              </a:rPr>
              <a:t>bestaande</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combinatie</a:t>
            </a:r>
            <a:r>
              <a:rPr lang="en-US" dirty="0">
                <a:solidFill>
                  <a:srgbClr val="000000"/>
                </a:solidFill>
                <a:latin typeface="Interstate LightCondensed"/>
              </a:rPr>
              <a:t> van 2 </a:t>
            </a:r>
            <a:r>
              <a:rPr lang="en-US" dirty="0" err="1">
                <a:solidFill>
                  <a:srgbClr val="000000"/>
                </a:solidFill>
                <a:latin typeface="Interstate LightCondensed"/>
              </a:rPr>
              <a:t>eerstelijns</a:t>
            </a:r>
            <a:r>
              <a:rPr lang="en-US" dirty="0">
                <a:solidFill>
                  <a:srgbClr val="000000"/>
                </a:solidFill>
                <a:latin typeface="Interstate LightCondensed"/>
              </a:rPr>
              <a:t> </a:t>
            </a:r>
            <a:r>
              <a:rPr lang="en-US" dirty="0" err="1">
                <a:solidFill>
                  <a:srgbClr val="000000"/>
                </a:solidFill>
                <a:latin typeface="Interstate LightCondensed"/>
              </a:rPr>
              <a:t>veldhockeyteams</a:t>
            </a:r>
            <a:r>
              <a:rPr lang="en-US" dirty="0">
                <a:solidFill>
                  <a:srgbClr val="000000"/>
                </a:solidFill>
                <a:latin typeface="Interstate LightCondensed"/>
              </a:rPr>
              <a:t> van </a:t>
            </a:r>
            <a:r>
              <a:rPr lang="en-US" dirty="0" err="1">
                <a:solidFill>
                  <a:srgbClr val="000000"/>
                </a:solidFill>
                <a:latin typeface="Interstate LightCondensed"/>
              </a:rPr>
              <a:t>dezelfde</a:t>
            </a:r>
            <a:r>
              <a:rPr lang="en-US" dirty="0">
                <a:solidFill>
                  <a:srgbClr val="000000"/>
                </a:solidFill>
                <a:latin typeface="Interstate LightCondensed"/>
              </a:rPr>
              <a:t> </a:t>
            </a:r>
            <a:r>
              <a:rPr lang="en-US" dirty="0" err="1">
                <a:solidFill>
                  <a:srgbClr val="000000"/>
                </a:solidFill>
                <a:latin typeface="Interstate LightCondensed"/>
              </a:rPr>
              <a:t>vereniging</a:t>
            </a:r>
            <a:r>
              <a:rPr lang="en-US" dirty="0">
                <a:solidFill>
                  <a:srgbClr val="000000"/>
                </a:solidFill>
                <a:latin typeface="Interstate LightCondensed"/>
              </a:rPr>
              <a:t> </a:t>
            </a:r>
            <a:r>
              <a:rPr lang="en-US" dirty="0" err="1">
                <a:solidFill>
                  <a:srgbClr val="000000"/>
                </a:solidFill>
                <a:latin typeface="Interstate LightCondensed"/>
              </a:rPr>
              <a:t>en</a:t>
            </a:r>
            <a:r>
              <a:rPr lang="en-US" dirty="0">
                <a:solidFill>
                  <a:srgbClr val="000000"/>
                </a:solidFill>
                <a:latin typeface="Interstate LightCondensed"/>
              </a:rPr>
              <a:t> </a:t>
            </a:r>
            <a:r>
              <a:rPr lang="en-US" dirty="0" err="1">
                <a:solidFill>
                  <a:srgbClr val="000000"/>
                </a:solidFill>
                <a:latin typeface="Interstate LightCondensed"/>
              </a:rPr>
              <a:t>worden</a:t>
            </a:r>
            <a:r>
              <a:rPr lang="en-US" dirty="0">
                <a:solidFill>
                  <a:srgbClr val="000000"/>
                </a:solidFill>
                <a:latin typeface="Interstate LightCondensed"/>
              </a:rPr>
              <a:t> </a:t>
            </a:r>
            <a:r>
              <a:rPr lang="en-US" dirty="0" err="1">
                <a:solidFill>
                  <a:srgbClr val="000000"/>
                </a:solidFill>
                <a:latin typeface="Interstate LightCondensed"/>
              </a:rPr>
              <a:t>aangeduid</a:t>
            </a:r>
            <a:r>
              <a:rPr lang="en-US" dirty="0">
                <a:solidFill>
                  <a:srgbClr val="000000"/>
                </a:solidFill>
                <a:latin typeface="Interstate LightCondensed"/>
              </a:rPr>
              <a:t> met </a:t>
            </a:r>
            <a:r>
              <a:rPr lang="en-US" dirty="0" err="1">
                <a:solidFill>
                  <a:srgbClr val="000000"/>
                </a:solidFill>
                <a:latin typeface="Interstate LightCondensed"/>
              </a:rPr>
              <a:t>een</a:t>
            </a:r>
            <a:r>
              <a:rPr lang="en-US" dirty="0">
                <a:solidFill>
                  <a:srgbClr val="000000"/>
                </a:solidFill>
                <a:latin typeface="Interstate LightCondensed"/>
              </a:rPr>
              <a:t> ‘-C’. Een </a:t>
            </a:r>
            <a:r>
              <a:rPr lang="en-US" dirty="0" err="1">
                <a:solidFill>
                  <a:srgbClr val="000000"/>
                </a:solidFill>
                <a:latin typeface="Interstate LightCondensed"/>
              </a:rPr>
              <a:t>combinatie</a:t>
            </a:r>
            <a:r>
              <a:rPr lang="en-US" dirty="0">
                <a:solidFill>
                  <a:srgbClr val="000000"/>
                </a:solidFill>
                <a:latin typeface="Interstate LightCondensed"/>
              </a:rPr>
              <a:t> van O18-1 </a:t>
            </a:r>
            <a:r>
              <a:rPr lang="en-US" dirty="0" err="1">
                <a:solidFill>
                  <a:srgbClr val="000000"/>
                </a:solidFill>
                <a:latin typeface="Interstate LightCondensed"/>
              </a:rPr>
              <a:t>en</a:t>
            </a:r>
            <a:r>
              <a:rPr lang="en-US" dirty="0">
                <a:solidFill>
                  <a:srgbClr val="000000"/>
                </a:solidFill>
                <a:latin typeface="Interstate LightCondensed"/>
              </a:rPr>
              <a:t> O16-1 </a:t>
            </a:r>
            <a:r>
              <a:rPr lang="en-US" dirty="0" err="1">
                <a:solidFill>
                  <a:srgbClr val="000000"/>
                </a:solidFill>
                <a:latin typeface="Interstate LightCondensed"/>
              </a:rPr>
              <a:t>wordt</a:t>
            </a:r>
            <a:r>
              <a:rPr lang="en-US" dirty="0">
                <a:solidFill>
                  <a:srgbClr val="000000"/>
                </a:solidFill>
                <a:latin typeface="Interstate LightCondensed"/>
              </a:rPr>
              <a:t> O18-11-C. Een </a:t>
            </a:r>
            <a:r>
              <a:rPr lang="en-US" dirty="0" err="1">
                <a:solidFill>
                  <a:srgbClr val="000000"/>
                </a:solidFill>
                <a:latin typeface="Interstate LightCondensed"/>
              </a:rPr>
              <a:t>combinatie</a:t>
            </a:r>
            <a:r>
              <a:rPr lang="en-US" dirty="0">
                <a:solidFill>
                  <a:srgbClr val="000000"/>
                </a:solidFill>
                <a:latin typeface="Interstate LightCondensed"/>
              </a:rPr>
              <a:t> van O18-1 </a:t>
            </a:r>
            <a:r>
              <a:rPr lang="en-US" dirty="0" err="1">
                <a:solidFill>
                  <a:srgbClr val="000000"/>
                </a:solidFill>
                <a:latin typeface="Interstate LightCondensed"/>
              </a:rPr>
              <a:t>en</a:t>
            </a:r>
            <a:r>
              <a:rPr lang="en-US" dirty="0">
                <a:solidFill>
                  <a:srgbClr val="000000"/>
                </a:solidFill>
                <a:latin typeface="Interstate LightCondensed"/>
              </a:rPr>
              <a:t> O18-2 </a:t>
            </a:r>
            <a:r>
              <a:rPr lang="en-US" dirty="0" err="1">
                <a:solidFill>
                  <a:srgbClr val="000000"/>
                </a:solidFill>
                <a:latin typeface="Interstate LightCondensed"/>
              </a:rPr>
              <a:t>wordt</a:t>
            </a:r>
            <a:r>
              <a:rPr lang="en-US" dirty="0">
                <a:solidFill>
                  <a:srgbClr val="000000"/>
                </a:solidFill>
                <a:latin typeface="Interstate LightCondensed"/>
              </a:rPr>
              <a:t> O18-12-C. Dit </a:t>
            </a:r>
            <a:r>
              <a:rPr lang="en-US" dirty="0" err="1">
                <a:solidFill>
                  <a:srgbClr val="000000"/>
                </a:solidFill>
                <a:latin typeface="Interstate LightCondensed"/>
              </a:rPr>
              <a:t>gaat</a:t>
            </a:r>
            <a:r>
              <a:rPr lang="en-US" dirty="0">
                <a:solidFill>
                  <a:srgbClr val="000000"/>
                </a:solidFill>
                <a:latin typeface="Interstate LightCondensed"/>
              </a:rPr>
              <a:t> zo </a:t>
            </a:r>
            <a:r>
              <a:rPr lang="en-US" dirty="0" err="1">
                <a:solidFill>
                  <a:srgbClr val="000000"/>
                </a:solidFill>
                <a:latin typeface="Interstate LightCondensed"/>
              </a:rPr>
              <a:t>verder</a:t>
            </a:r>
            <a:r>
              <a:rPr lang="en-US" dirty="0">
                <a:solidFill>
                  <a:srgbClr val="000000"/>
                </a:solidFill>
                <a:latin typeface="Interstate LightCondensed"/>
              </a:rPr>
              <a:t> </a:t>
            </a:r>
            <a:r>
              <a:rPr lang="en-US" dirty="0" err="1">
                <a:solidFill>
                  <a:srgbClr val="000000"/>
                </a:solidFill>
                <a:latin typeface="Interstate LightCondensed"/>
              </a:rPr>
              <a:t>voor</a:t>
            </a:r>
            <a:r>
              <a:rPr lang="en-US" dirty="0">
                <a:solidFill>
                  <a:srgbClr val="000000"/>
                </a:solidFill>
                <a:latin typeface="Interstate LightCondensed"/>
              </a:rPr>
              <a:t> alle </a:t>
            </a:r>
            <a:r>
              <a:rPr lang="en-US" dirty="0" err="1">
                <a:solidFill>
                  <a:srgbClr val="000000"/>
                </a:solidFill>
                <a:latin typeface="Interstate LightCondensed"/>
              </a:rPr>
              <a:t>volgende</a:t>
            </a:r>
            <a:r>
              <a:rPr lang="en-US" dirty="0">
                <a:solidFill>
                  <a:srgbClr val="000000"/>
                </a:solidFill>
                <a:latin typeface="Interstate LightCondensed"/>
              </a:rPr>
              <a:t> </a:t>
            </a:r>
            <a:r>
              <a:rPr lang="en-US" dirty="0" err="1">
                <a:solidFill>
                  <a:srgbClr val="000000"/>
                </a:solidFill>
                <a:latin typeface="Interstate LightCondensed"/>
              </a:rPr>
              <a:t>leeftijdscategorieën</a:t>
            </a:r>
            <a:r>
              <a:rPr lang="en-US" dirty="0">
                <a:solidFill>
                  <a:srgbClr val="000000"/>
                </a:solidFill>
                <a:latin typeface="Interstate LightCondensed"/>
              </a:rPr>
              <a:t>.</a:t>
            </a:r>
            <a:endParaRPr lang="nl-NL" dirty="0">
              <a:latin typeface="Interstate LightCondensed"/>
            </a:endParaRPr>
          </a:p>
          <a:p>
            <a:pPr>
              <a:lnSpc>
                <a:spcPct val="150000"/>
              </a:lnSpc>
            </a:pPr>
            <a:endParaRPr lang="en-US" dirty="0">
              <a:solidFill>
                <a:srgbClr val="000000"/>
              </a:solidFill>
              <a:latin typeface="Interstate LightCondensed"/>
            </a:endParaRPr>
          </a:p>
          <a:p>
            <a:pPr>
              <a:lnSpc>
                <a:spcPct val="150000"/>
              </a:lnSpc>
            </a:pP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worden</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beginsel</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aparte</a:t>
            </a:r>
            <a:r>
              <a:rPr lang="en-US" dirty="0">
                <a:solidFill>
                  <a:srgbClr val="000000"/>
                </a:solidFill>
                <a:latin typeface="Interstate LightCondensed"/>
                <a:ea typeface="+mn-lt"/>
                <a:cs typeface="+mn-lt"/>
              </a:rPr>
              <a:t> poules met </a:t>
            </a:r>
            <a:r>
              <a:rPr lang="en-US" dirty="0" err="1">
                <a:solidFill>
                  <a:srgbClr val="000000"/>
                </a:solidFill>
                <a:latin typeface="Interstate LightCondensed"/>
                <a:ea typeface="+mn-lt"/>
                <a:cs typeface="+mn-lt"/>
              </a:rPr>
              <a:t>alleen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Indien</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een</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combiteam</a:t>
            </a:r>
            <a:r>
              <a:rPr lang="en-US" u="sng" dirty="0">
                <a:solidFill>
                  <a:srgbClr val="000000"/>
                </a:solidFill>
                <a:latin typeface="Interstate LightCondensed"/>
                <a:ea typeface="+mn-lt"/>
                <a:cs typeface="+mn-lt"/>
              </a:rPr>
              <a:t> is </a:t>
            </a:r>
            <a:r>
              <a:rPr lang="en-US" u="sng" dirty="0" err="1">
                <a:solidFill>
                  <a:srgbClr val="000000"/>
                </a:solidFill>
                <a:latin typeface="Interstate LightCondensed"/>
                <a:ea typeface="+mn-lt"/>
                <a:cs typeface="+mn-lt"/>
              </a:rPr>
              <a:t>ingedeeld</a:t>
            </a:r>
            <a:r>
              <a:rPr lang="en-US" u="sng" dirty="0">
                <a:solidFill>
                  <a:srgbClr val="000000"/>
                </a:solidFill>
                <a:latin typeface="Interstate LightCondensed"/>
                <a:ea typeface="+mn-lt"/>
                <a:cs typeface="+mn-lt"/>
              </a:rPr>
              <a:t> in </a:t>
            </a:r>
            <a:r>
              <a:rPr lang="en-US" u="sng" dirty="0" err="1">
                <a:solidFill>
                  <a:srgbClr val="000000"/>
                </a:solidFill>
                <a:latin typeface="Interstate LightCondensed"/>
                <a:ea typeface="+mn-lt"/>
                <a:cs typeface="+mn-lt"/>
              </a:rPr>
              <a:t>een</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reguliere</a:t>
            </a:r>
            <a:r>
              <a:rPr lang="en-US" u="sng" dirty="0">
                <a:solidFill>
                  <a:srgbClr val="000000"/>
                </a:solidFill>
                <a:latin typeface="Interstate LightCondensed"/>
                <a:ea typeface="+mn-lt"/>
                <a:cs typeface="+mn-lt"/>
              </a:rPr>
              <a:t> poule </a:t>
            </a:r>
            <a:r>
              <a:rPr lang="en-US" u="sng" dirty="0" err="1">
                <a:solidFill>
                  <a:srgbClr val="000000"/>
                </a:solidFill>
                <a:latin typeface="Interstate LightCondensed"/>
                <a:ea typeface="+mn-lt"/>
                <a:cs typeface="+mn-lt"/>
              </a:rPr>
              <a:t>waarin</a:t>
            </a:r>
            <a:r>
              <a:rPr lang="en-US" u="sng" dirty="0">
                <a:solidFill>
                  <a:srgbClr val="000000"/>
                </a:solidFill>
                <a:latin typeface="Interstate LightCondensed"/>
                <a:ea typeface="+mn-lt"/>
                <a:cs typeface="+mn-lt"/>
              </a:rPr>
              <a:t> het </a:t>
            </a:r>
            <a:r>
              <a:rPr lang="en-US" u="sng" dirty="0" err="1">
                <a:solidFill>
                  <a:srgbClr val="000000"/>
                </a:solidFill>
                <a:latin typeface="Interstate LightCondensed"/>
                <a:ea typeface="+mn-lt"/>
                <a:cs typeface="+mn-lt"/>
              </a:rPr>
              <a:t>aantal</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combiteams</a:t>
            </a:r>
            <a:r>
              <a:rPr lang="en-US" u="sng" dirty="0">
                <a:solidFill>
                  <a:srgbClr val="000000"/>
                </a:solidFill>
                <a:latin typeface="Interstate LightCondensed"/>
                <a:ea typeface="+mn-lt"/>
                <a:cs typeface="+mn-lt"/>
              </a:rPr>
              <a:t> in de </a:t>
            </a:r>
            <a:r>
              <a:rPr lang="en-US" u="sng" dirty="0" err="1">
                <a:solidFill>
                  <a:srgbClr val="000000"/>
                </a:solidFill>
                <a:latin typeface="Interstate LightCondensed"/>
                <a:ea typeface="+mn-lt"/>
                <a:cs typeface="+mn-lt"/>
              </a:rPr>
              <a:t>minderheid</a:t>
            </a:r>
            <a:r>
              <a:rPr lang="en-US" u="sng" dirty="0">
                <a:solidFill>
                  <a:srgbClr val="000000"/>
                </a:solidFill>
                <a:latin typeface="Interstate LightCondensed"/>
                <a:ea typeface="+mn-lt"/>
                <a:cs typeface="+mn-lt"/>
              </a:rPr>
              <a:t> is dan </a:t>
            </a:r>
            <a:r>
              <a:rPr lang="en-US" u="sng" dirty="0" err="1">
                <a:solidFill>
                  <a:srgbClr val="000000"/>
                </a:solidFill>
                <a:latin typeface="Interstate LightCondensed"/>
                <a:ea typeface="+mn-lt"/>
                <a:cs typeface="+mn-lt"/>
              </a:rPr>
              <a:t>zijn</a:t>
            </a:r>
            <a:r>
              <a:rPr lang="en-US" u="sng" dirty="0">
                <a:solidFill>
                  <a:srgbClr val="000000"/>
                </a:solidFill>
                <a:latin typeface="Interstate LightCondensed"/>
                <a:ea typeface="+mn-lt"/>
                <a:cs typeface="+mn-lt"/>
              </a:rPr>
              <a:t> de </a:t>
            </a:r>
            <a:r>
              <a:rPr lang="en-US" u="sng" dirty="0" err="1">
                <a:solidFill>
                  <a:srgbClr val="000000"/>
                </a:solidFill>
                <a:latin typeface="Interstate LightCondensed"/>
                <a:ea typeface="+mn-lt"/>
                <a:cs typeface="+mn-lt"/>
              </a:rPr>
              <a:t>bepalingen</a:t>
            </a:r>
            <a:r>
              <a:rPr lang="en-US" u="sng" dirty="0">
                <a:solidFill>
                  <a:srgbClr val="000000"/>
                </a:solidFill>
                <a:latin typeface="Interstate LightCondensed"/>
                <a:ea typeface="+mn-lt"/>
                <a:cs typeface="+mn-lt"/>
              </a:rPr>
              <a:t> van </a:t>
            </a:r>
            <a:r>
              <a:rPr lang="en-US" u="sng" dirty="0" err="1">
                <a:solidFill>
                  <a:srgbClr val="000000"/>
                </a:solidFill>
                <a:latin typeface="Interstate LightCondensed"/>
                <a:ea typeface="+mn-lt"/>
                <a:cs typeface="+mn-lt"/>
              </a:rPr>
              <a:t>dit</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artikel</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niet</a:t>
            </a:r>
            <a:r>
              <a:rPr lang="en-US" u="sng" dirty="0">
                <a:solidFill>
                  <a:srgbClr val="000000"/>
                </a:solidFill>
                <a:latin typeface="Interstate LightCondensed"/>
                <a:ea typeface="+mn-lt"/>
                <a:cs typeface="+mn-lt"/>
              </a:rPr>
              <a:t> van </a:t>
            </a:r>
            <a:r>
              <a:rPr lang="en-US" u="sng" dirty="0" err="1">
                <a:solidFill>
                  <a:srgbClr val="000000"/>
                </a:solidFill>
                <a:latin typeface="Interstate LightCondensed"/>
                <a:ea typeface="+mn-lt"/>
                <a:cs typeface="+mn-lt"/>
              </a:rPr>
              <a:t>toepassing</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en</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gelden</a:t>
            </a:r>
            <a:r>
              <a:rPr lang="en-US" u="sng" dirty="0">
                <a:solidFill>
                  <a:srgbClr val="000000"/>
                </a:solidFill>
                <a:latin typeface="Interstate LightCondensed"/>
                <a:ea typeface="+mn-lt"/>
                <a:cs typeface="+mn-lt"/>
              </a:rPr>
              <a:t> de </a:t>
            </a:r>
            <a:r>
              <a:rPr lang="en-US" u="sng" dirty="0" err="1">
                <a:solidFill>
                  <a:srgbClr val="000000"/>
                </a:solidFill>
                <a:latin typeface="Interstate LightCondensed"/>
                <a:ea typeface="+mn-lt"/>
                <a:cs typeface="+mn-lt"/>
              </a:rPr>
              <a:t>algemene</a:t>
            </a:r>
            <a:r>
              <a:rPr lang="en-US" u="sng" dirty="0">
                <a:solidFill>
                  <a:srgbClr val="000000"/>
                </a:solidFill>
                <a:latin typeface="Interstate LightCondensed"/>
                <a:ea typeface="+mn-lt"/>
                <a:cs typeface="+mn-lt"/>
              </a:rPr>
              <a:t> </a:t>
            </a:r>
            <a:r>
              <a:rPr lang="en-US" u="sng" dirty="0" err="1">
                <a:solidFill>
                  <a:srgbClr val="000000"/>
                </a:solidFill>
                <a:latin typeface="Interstate LightCondensed"/>
                <a:ea typeface="+mn-lt"/>
                <a:cs typeface="+mn-lt"/>
              </a:rPr>
              <a:t>speelgerechtigdheidsregels</a:t>
            </a:r>
            <a:r>
              <a:rPr lang="en-US" u="sng" dirty="0">
                <a:solidFill>
                  <a:srgbClr val="000000"/>
                </a:solidFill>
                <a:latin typeface="Interstate LightCondensed"/>
                <a:ea typeface="+mn-lt"/>
                <a:cs typeface="+mn-lt"/>
              </a:rPr>
              <a:t>.</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worden</a:t>
            </a:r>
            <a:r>
              <a:rPr lang="en-US" dirty="0">
                <a:solidFill>
                  <a:srgbClr val="000000"/>
                </a:solidFill>
                <a:latin typeface="Interstate LightCondensed"/>
                <a:ea typeface="+mn-lt"/>
                <a:cs typeface="+mn-lt"/>
              </a:rPr>
              <a:t> over het </a:t>
            </a:r>
            <a:r>
              <a:rPr lang="en-US" dirty="0" err="1">
                <a:solidFill>
                  <a:srgbClr val="000000"/>
                </a:solidFill>
                <a:latin typeface="Interstate LightCondensed"/>
                <a:ea typeface="+mn-lt"/>
                <a:cs typeface="+mn-lt"/>
              </a:rPr>
              <a:t>algemeen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in de </a:t>
            </a:r>
            <a:r>
              <a:rPr lang="en-US" dirty="0" err="1">
                <a:solidFill>
                  <a:srgbClr val="000000"/>
                </a:solidFill>
                <a:latin typeface="Interstate LightCondensed"/>
                <a:ea typeface="+mn-lt"/>
                <a:cs typeface="+mn-lt"/>
              </a:rPr>
              <a:t>Subtopklasse</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en</a:t>
            </a:r>
            <a:r>
              <a:rPr lang="en-US" dirty="0">
                <a:solidFill>
                  <a:srgbClr val="000000"/>
                </a:solidFill>
                <a:latin typeface="Interstate LightCondensed"/>
                <a:ea typeface="+mn-lt"/>
                <a:cs typeface="+mn-lt"/>
              </a:rPr>
              <a:t>/of 1e </a:t>
            </a:r>
            <a:r>
              <a:rPr lang="en-US" dirty="0" err="1">
                <a:solidFill>
                  <a:srgbClr val="000000"/>
                </a:solidFill>
                <a:latin typeface="Interstate LightCondensed"/>
                <a:ea typeface="+mn-lt"/>
                <a:cs typeface="+mn-lt"/>
              </a:rPr>
              <a:t>klasse</a:t>
            </a:r>
            <a:r>
              <a:rPr lang="en-US" dirty="0">
                <a:solidFill>
                  <a:srgbClr val="000000"/>
                </a:solidFill>
                <a:latin typeface="Interstate LightCondensed"/>
                <a:ea typeface="+mn-lt"/>
                <a:cs typeface="+mn-lt"/>
              </a:rPr>
              <a:t>. Er mag </a:t>
            </a:r>
            <a:r>
              <a:rPr lang="en-US" dirty="0" err="1">
                <a:solidFill>
                  <a:srgbClr val="000000"/>
                </a:solidFill>
                <a:latin typeface="Interstate LightCondensed"/>
                <a:ea typeface="+mn-lt"/>
                <a:cs typeface="+mn-lt"/>
              </a:rPr>
              <a:t>maximaal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één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klasse</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verschil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volgens</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tabelklassengrenzen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zitten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tussen</a:t>
            </a:r>
            <a:r>
              <a:rPr lang="en-US" dirty="0">
                <a:solidFill>
                  <a:srgbClr val="000000"/>
                </a:solidFill>
                <a:latin typeface="Interstate LightCondensed"/>
                <a:ea typeface="+mn-lt"/>
                <a:cs typeface="+mn-lt"/>
              </a:rPr>
              <a:t> het 1e-lijnsteams </a:t>
            </a:r>
            <a:r>
              <a:rPr lang="en-US" dirty="0" err="1">
                <a:solidFill>
                  <a:srgbClr val="000000"/>
                </a:solidFill>
                <a:latin typeface="Interstate LightCondensed"/>
                <a:ea typeface="+mn-lt"/>
                <a:cs typeface="+mn-lt"/>
              </a:rPr>
              <a:t>en</a:t>
            </a:r>
            <a:r>
              <a:rPr lang="en-US" dirty="0">
                <a:solidFill>
                  <a:srgbClr val="000000"/>
                </a:solidFill>
                <a:latin typeface="Interstate LightCondensed"/>
                <a:ea typeface="+mn-lt"/>
                <a:cs typeface="+mn-lt"/>
              </a:rPr>
              <a:t> het </a:t>
            </a:r>
            <a:r>
              <a:rPr lang="en-US" dirty="0" err="1">
                <a:solidFill>
                  <a:srgbClr val="000000"/>
                </a:solidFill>
                <a:latin typeface="Interstate LightCondensed"/>
                <a:ea typeface="+mn-lt"/>
                <a:cs typeface="+mn-lt"/>
              </a:rPr>
              <a:t>combiteam</a:t>
            </a:r>
            <a:r>
              <a:rPr lang="en-US" dirty="0">
                <a:solidFill>
                  <a:srgbClr val="000000"/>
                </a:solidFill>
                <a:latin typeface="Interstate LightCondensed"/>
                <a:ea typeface="+mn-lt"/>
                <a:cs typeface="+mn-lt"/>
              </a:rPr>
              <a:t>.</a:t>
            </a:r>
            <a:endParaRPr lang="en-US" dirty="0">
              <a:latin typeface="Interstate LightCondensed"/>
            </a:endParaRPr>
          </a:p>
          <a:p>
            <a:pPr algn="ctr"/>
            <a:endParaRPr lang="nl-NL" dirty="0"/>
          </a:p>
        </p:txBody>
      </p:sp>
      <p:sp>
        <p:nvSpPr>
          <p:cNvPr id="7" name="Ovaal 6">
            <a:extLst>
              <a:ext uri="{FF2B5EF4-FFF2-40B4-BE49-F238E27FC236}">
                <a16:creationId xmlns:a16="http://schemas.microsoft.com/office/drawing/2014/main" id="{A588EC27-5243-15B0-691A-6BB1175EB714}"/>
              </a:ext>
            </a:extLst>
          </p:cNvPr>
          <p:cNvSpPr/>
          <p:nvPr/>
        </p:nvSpPr>
        <p:spPr>
          <a:xfrm>
            <a:off x="7782825" y="524831"/>
            <a:ext cx="3064972" cy="1189218"/>
          </a:xfrm>
          <a:prstGeom prst="ellipse">
            <a:avLst/>
          </a:prstGeom>
          <a:solidFill>
            <a:srgbClr val="3C82EB"/>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O18-12-C</a:t>
            </a:r>
          </a:p>
          <a:p>
            <a:pPr algn="ctr"/>
            <a:r>
              <a:rPr lang="nl-NL" dirty="0"/>
              <a:t>O14-12-C</a:t>
            </a:r>
          </a:p>
          <a:p>
            <a:pPr algn="ctr"/>
            <a:r>
              <a:rPr lang="nl-NL" dirty="0"/>
              <a:t>O18-11-C</a:t>
            </a:r>
          </a:p>
        </p:txBody>
      </p:sp>
    </p:spTree>
    <p:extLst>
      <p:ext uri="{BB962C8B-B14F-4D97-AF65-F5344CB8AC3E}">
        <p14:creationId xmlns:p14="http://schemas.microsoft.com/office/powerpoint/2010/main" val="1972550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6354-C101-F6AF-8C6B-8E5A348DADC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984BFA4-378B-2DF2-8117-9E378A66AF67}"/>
              </a:ext>
            </a:extLst>
          </p:cNvPr>
          <p:cNvSpPr>
            <a:spLocks noGrp="1"/>
          </p:cNvSpPr>
          <p:nvPr>
            <p:ph type="title"/>
          </p:nvPr>
        </p:nvSpPr>
        <p:spPr>
          <a:xfrm>
            <a:off x="307848" y="203074"/>
            <a:ext cx="10515600" cy="1537924"/>
          </a:xfrm>
        </p:spPr>
        <p:txBody>
          <a:bodyPr/>
          <a:lstStyle/>
          <a:p>
            <a:r>
              <a:rPr lang="nl-NL"/>
              <a:t>COMBITEAMS</a:t>
            </a:r>
          </a:p>
        </p:txBody>
      </p:sp>
      <p:sp>
        <p:nvSpPr>
          <p:cNvPr id="4" name="Tijdelijke aanduiding voor inhoud 3">
            <a:extLst>
              <a:ext uri="{FF2B5EF4-FFF2-40B4-BE49-F238E27FC236}">
                <a16:creationId xmlns:a16="http://schemas.microsoft.com/office/drawing/2014/main" id="{9D7C802D-7B21-BD86-8858-2501C8C69025}"/>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endParaRPr lang="nl-NL" b="1" u="sng">
              <a:solidFill>
                <a:srgbClr val="000000"/>
              </a:solidFill>
              <a:latin typeface="Interstate LightCondensed"/>
            </a:endParaRPr>
          </a:p>
          <a:p>
            <a:pPr marL="0" indent="0">
              <a:buNone/>
            </a:pPr>
            <a:endParaRPr lang="nl-NL"/>
          </a:p>
        </p:txBody>
      </p:sp>
      <p:sp>
        <p:nvSpPr>
          <p:cNvPr id="5" name="Ondertitel 4">
            <a:extLst>
              <a:ext uri="{FF2B5EF4-FFF2-40B4-BE49-F238E27FC236}">
                <a16:creationId xmlns:a16="http://schemas.microsoft.com/office/drawing/2014/main" id="{FEC03A46-F865-E9D0-5B58-0DD19ADFE339}"/>
              </a:ext>
            </a:extLst>
          </p:cNvPr>
          <p:cNvSpPr>
            <a:spLocks noGrp="1"/>
          </p:cNvSpPr>
          <p:nvPr>
            <p:ph type="subTitle" idx="11"/>
          </p:nvPr>
        </p:nvSpPr>
        <p:spPr>
          <a:xfrm>
            <a:off x="307848" y="1335424"/>
            <a:ext cx="7638288" cy="372767"/>
          </a:xfrm>
        </p:spPr>
        <p:txBody>
          <a:bodyPr vert="horz" lIns="91440" tIns="45720" rIns="91440" bIns="45720" rtlCol="0" anchor="t">
            <a:normAutofit fontScale="92500" lnSpcReduction="10000"/>
          </a:bodyPr>
          <a:lstStyle/>
          <a:p>
            <a:r>
              <a:rPr lang="nl-NL" b="1">
                <a:latin typeface="Interstate LightCondensed"/>
              </a:rPr>
              <a:t>Invallen?</a:t>
            </a:r>
            <a:endParaRPr lang="nl-NL" b="1"/>
          </a:p>
        </p:txBody>
      </p:sp>
      <p:sp>
        <p:nvSpPr>
          <p:cNvPr id="2" name="Tekstvak 1">
            <a:extLst>
              <a:ext uri="{FF2B5EF4-FFF2-40B4-BE49-F238E27FC236}">
                <a16:creationId xmlns:a16="http://schemas.microsoft.com/office/drawing/2014/main" id="{D46DC94D-312F-72C6-032F-142E94B304CF}"/>
              </a:ext>
            </a:extLst>
          </p:cNvPr>
          <p:cNvSpPr txBox="1"/>
          <p:nvPr/>
        </p:nvSpPr>
        <p:spPr>
          <a:xfrm>
            <a:off x="312296" y="1480280"/>
            <a:ext cx="11392523" cy="374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endParaRPr lang="en-US" sz="1600" dirty="0">
              <a:solidFill>
                <a:srgbClr val="000000"/>
              </a:solidFill>
            </a:endParaRPr>
          </a:p>
          <a:p>
            <a:pPr marL="342900" indent="-342900" algn="l" rtl="0">
              <a:lnSpc>
                <a:spcPct val="150000"/>
              </a:lnSpc>
              <a:buFont typeface="Verdana,Sans-Serif"/>
              <a:buChar char="–"/>
            </a:pPr>
            <a:r>
              <a:rPr lang="en-US" dirty="0">
                <a:solidFill>
                  <a:srgbClr val="000000"/>
                </a:solidFill>
                <a:latin typeface="Interstate LightCondensed"/>
              </a:rPr>
              <a:t>Een </a:t>
            </a:r>
            <a:r>
              <a:rPr lang="en-US" dirty="0" err="1">
                <a:solidFill>
                  <a:srgbClr val="000000"/>
                </a:solidFill>
                <a:latin typeface="Interstate LightCondensed"/>
              </a:rPr>
              <a:t>speler</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tweede</a:t>
            </a:r>
            <a:r>
              <a:rPr lang="en-US" dirty="0">
                <a:solidFill>
                  <a:srgbClr val="000000"/>
                </a:solidFill>
                <a:latin typeface="Interstate LightCondensed"/>
              </a:rPr>
              <a:t> team mag </a:t>
            </a:r>
            <a:r>
              <a:rPr lang="en-US" dirty="0" err="1">
                <a:solidFill>
                  <a:srgbClr val="000000"/>
                </a:solidFill>
                <a:latin typeface="Interstate LightCondensed"/>
              </a:rPr>
              <a:t>ongelimiteerd</a:t>
            </a:r>
            <a:r>
              <a:rPr lang="en-US" dirty="0">
                <a:solidFill>
                  <a:srgbClr val="000000"/>
                </a:solidFill>
                <a:latin typeface="Interstate LightCondensed"/>
              </a:rPr>
              <a:t> </a:t>
            </a:r>
            <a:r>
              <a:rPr lang="en-US" dirty="0" err="1">
                <a:solidFill>
                  <a:srgbClr val="000000"/>
                </a:solidFill>
                <a:latin typeface="Interstate LightCondensed"/>
              </a:rPr>
              <a:t>invallen</a:t>
            </a:r>
            <a:r>
              <a:rPr lang="en-US" dirty="0">
                <a:solidFill>
                  <a:srgbClr val="000000"/>
                </a:solidFill>
                <a:latin typeface="Interstate LightCondensed"/>
              </a:rPr>
              <a:t> </a:t>
            </a:r>
            <a:r>
              <a:rPr lang="en-US" dirty="0" err="1">
                <a:solidFill>
                  <a:srgbClr val="000000"/>
                </a:solidFill>
                <a:latin typeface="Interstate LightCondensed"/>
              </a:rPr>
              <a:t>bij</a:t>
            </a:r>
            <a:r>
              <a:rPr lang="en-US" dirty="0">
                <a:solidFill>
                  <a:srgbClr val="000000"/>
                </a:solidFill>
                <a:latin typeface="Interstate LightCondensed"/>
              </a:rPr>
              <a:t> het </a:t>
            </a:r>
            <a:r>
              <a:rPr lang="en-US" dirty="0" err="1">
                <a:solidFill>
                  <a:srgbClr val="000000"/>
                </a:solidFill>
                <a:latin typeface="Interstate LightCondensed"/>
              </a:rPr>
              <a:t>combiteam</a:t>
            </a:r>
            <a:r>
              <a:rPr lang="en-US" dirty="0">
                <a:solidFill>
                  <a:srgbClr val="000000"/>
                </a:solidFill>
                <a:latin typeface="Interstate LightCondensed"/>
              </a:rPr>
              <a:t> </a:t>
            </a:r>
            <a:r>
              <a:rPr lang="en-US" dirty="0" err="1">
                <a:solidFill>
                  <a:srgbClr val="000000"/>
                </a:solidFill>
                <a:latin typeface="Interstate LightCondensed"/>
              </a:rPr>
              <a:t>en</a:t>
            </a:r>
            <a:r>
              <a:rPr lang="en-US" dirty="0">
                <a:solidFill>
                  <a:srgbClr val="000000"/>
                </a:solidFill>
                <a:latin typeface="Interstate LightCondensed"/>
              </a:rPr>
              <a:t> het 1e-lijns team;​</a:t>
            </a:r>
          </a:p>
          <a:p>
            <a:pPr marL="342900" indent="-342900" algn="l" rtl="0">
              <a:lnSpc>
                <a:spcPct val="150000"/>
              </a:lnSpc>
              <a:buFont typeface="Verdana,Sans-Serif"/>
              <a:buChar char="–"/>
            </a:pPr>
            <a:r>
              <a:rPr lang="nl-NL" dirty="0">
                <a:solidFill>
                  <a:srgbClr val="000000"/>
                </a:solidFill>
                <a:latin typeface="Interstate LightCondensed"/>
              </a:rPr>
              <a:t>Een speler uit een 1e-lijns team mag niet invallen bij een lager (spelend) team.</a:t>
            </a:r>
            <a:r>
              <a:rPr lang="en-US" dirty="0">
                <a:solidFill>
                  <a:srgbClr val="000000"/>
                </a:solidFill>
                <a:latin typeface="Interstate LightCondensed"/>
              </a:rPr>
              <a:t>​</a:t>
            </a:r>
          </a:p>
          <a:p>
            <a:pPr marL="342900" indent="-342900" algn="l" rtl="0">
              <a:lnSpc>
                <a:spcPct val="150000"/>
              </a:lnSpc>
              <a:buFont typeface="Verdana,Sans-Serif"/>
              <a:buChar char="–"/>
            </a:pPr>
            <a:r>
              <a:rPr lang="en-US" dirty="0">
                <a:solidFill>
                  <a:srgbClr val="000000"/>
                </a:solidFill>
                <a:latin typeface="Interstate LightCondensed"/>
              </a:rPr>
              <a:t>Een </a:t>
            </a:r>
            <a:r>
              <a:rPr lang="en-US" dirty="0" err="1">
                <a:solidFill>
                  <a:srgbClr val="000000"/>
                </a:solidFill>
                <a:latin typeface="Interstate LightCondensed"/>
              </a:rPr>
              <a:t>speler</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combiteam</a:t>
            </a:r>
            <a:r>
              <a:rPr lang="en-US" dirty="0">
                <a:solidFill>
                  <a:srgbClr val="000000"/>
                </a:solidFill>
                <a:latin typeface="Interstate LightCondensed"/>
              </a:rPr>
              <a:t> (</a:t>
            </a:r>
            <a:r>
              <a:rPr lang="en-US" dirty="0" err="1">
                <a:solidFill>
                  <a:srgbClr val="000000"/>
                </a:solidFill>
                <a:latin typeface="Interstate LightCondensed"/>
              </a:rPr>
              <a:t>bijv</a:t>
            </a:r>
            <a:r>
              <a:rPr lang="en-US" dirty="0">
                <a:solidFill>
                  <a:srgbClr val="000000"/>
                </a:solidFill>
                <a:latin typeface="Interstate LightCondensed"/>
              </a:rPr>
              <a:t>. JO16-12 of JO18-11) mag </a:t>
            </a:r>
            <a:r>
              <a:rPr lang="en-US" dirty="0" err="1">
                <a:solidFill>
                  <a:srgbClr val="000000"/>
                </a:solidFill>
                <a:latin typeface="Interstate LightCondensed"/>
              </a:rPr>
              <a:t>ongelimiteerd</a:t>
            </a:r>
            <a:r>
              <a:rPr lang="en-US" dirty="0">
                <a:solidFill>
                  <a:srgbClr val="000000"/>
                </a:solidFill>
                <a:latin typeface="Interstate LightCondensed"/>
              </a:rPr>
              <a:t> </a:t>
            </a:r>
            <a:r>
              <a:rPr lang="en-US" dirty="0" err="1">
                <a:solidFill>
                  <a:srgbClr val="000000"/>
                </a:solidFill>
                <a:latin typeface="Interstate LightCondensed"/>
              </a:rPr>
              <a:t>invallen</a:t>
            </a:r>
            <a:r>
              <a:rPr lang="en-US" dirty="0">
                <a:solidFill>
                  <a:srgbClr val="000000"/>
                </a:solidFill>
                <a:latin typeface="Interstate LightCondensed"/>
              </a:rPr>
              <a:t> </a:t>
            </a:r>
            <a:r>
              <a:rPr lang="en-US" dirty="0" err="1">
                <a:solidFill>
                  <a:srgbClr val="000000"/>
                </a:solidFill>
                <a:latin typeface="Interstate LightCondensed"/>
              </a:rPr>
              <a:t>bij</a:t>
            </a:r>
            <a:r>
              <a:rPr lang="en-US" dirty="0">
                <a:solidFill>
                  <a:srgbClr val="000000"/>
                </a:solidFill>
                <a:latin typeface="Interstate LightCondensed"/>
              </a:rPr>
              <a:t> 1e-lijnsteams (</a:t>
            </a:r>
            <a:r>
              <a:rPr lang="en-US" dirty="0" err="1">
                <a:solidFill>
                  <a:srgbClr val="000000"/>
                </a:solidFill>
                <a:latin typeface="Interstate LightCondensed"/>
              </a:rPr>
              <a:t>bv</a:t>
            </a:r>
            <a:r>
              <a:rPr lang="en-US" dirty="0">
                <a:solidFill>
                  <a:srgbClr val="000000"/>
                </a:solidFill>
                <a:latin typeface="Interstate LightCondensed"/>
              </a:rPr>
              <a:t>. JO16-1 of JO18-1) </a:t>
            </a:r>
            <a:r>
              <a:rPr lang="en-US" dirty="0" err="1">
                <a:solidFill>
                  <a:srgbClr val="000000"/>
                </a:solidFill>
                <a:latin typeface="Interstate LightCondensed"/>
              </a:rPr>
              <a:t>mits</a:t>
            </a:r>
            <a:r>
              <a:rPr lang="en-US" dirty="0">
                <a:solidFill>
                  <a:srgbClr val="000000"/>
                </a:solidFill>
                <a:latin typeface="Interstate LightCondensed"/>
              </a:rPr>
              <a:t> de </a:t>
            </a:r>
            <a:r>
              <a:rPr lang="en-US" dirty="0" err="1">
                <a:solidFill>
                  <a:srgbClr val="000000"/>
                </a:solidFill>
                <a:latin typeface="Interstate LightCondensed"/>
              </a:rPr>
              <a:t>speler</a:t>
            </a:r>
            <a:r>
              <a:rPr lang="en-US" dirty="0">
                <a:solidFill>
                  <a:srgbClr val="000000"/>
                </a:solidFill>
                <a:latin typeface="Interstate LightCondensed"/>
              </a:rPr>
              <a:t> de </a:t>
            </a:r>
            <a:r>
              <a:rPr lang="en-US" dirty="0" err="1">
                <a:solidFill>
                  <a:srgbClr val="000000"/>
                </a:solidFill>
                <a:latin typeface="Interstate LightCondensed"/>
              </a:rPr>
              <a:t>juiste</a:t>
            </a:r>
            <a:r>
              <a:rPr lang="en-US" dirty="0">
                <a:solidFill>
                  <a:srgbClr val="000000"/>
                </a:solidFill>
                <a:latin typeface="Interstate LightCondensed"/>
              </a:rPr>
              <a:t> </a:t>
            </a:r>
            <a:r>
              <a:rPr lang="en-US" dirty="0" err="1">
                <a:solidFill>
                  <a:srgbClr val="000000"/>
                </a:solidFill>
                <a:latin typeface="Interstate LightCondensed"/>
              </a:rPr>
              <a:t>leeftijd</a:t>
            </a:r>
            <a:r>
              <a:rPr lang="en-US" dirty="0">
                <a:solidFill>
                  <a:srgbClr val="000000"/>
                </a:solidFill>
                <a:latin typeface="Interstate LightCondensed"/>
              </a:rPr>
              <a:t> </a:t>
            </a:r>
            <a:r>
              <a:rPr lang="en-US" dirty="0" err="1">
                <a:solidFill>
                  <a:srgbClr val="000000"/>
                </a:solidFill>
                <a:latin typeface="Interstate LightCondensed"/>
              </a:rPr>
              <a:t>heeft</a:t>
            </a:r>
            <a:r>
              <a:rPr lang="en-US" dirty="0">
                <a:solidFill>
                  <a:srgbClr val="000000"/>
                </a:solidFill>
                <a:latin typeface="Interstate LightCondensed"/>
              </a:rPr>
              <a:t>; ​</a:t>
            </a:r>
          </a:p>
          <a:p>
            <a:pPr marL="342900" indent="-342900" algn="l" rtl="0">
              <a:lnSpc>
                <a:spcPct val="150000"/>
              </a:lnSpc>
              <a:buFont typeface="Verdana,Sans-Serif"/>
              <a:buChar char="–"/>
            </a:pPr>
            <a:r>
              <a:rPr lang="en-US" dirty="0">
                <a:solidFill>
                  <a:srgbClr val="000000"/>
                </a:solidFill>
                <a:latin typeface="Interstate LightCondensed"/>
              </a:rPr>
              <a:t>Een </a:t>
            </a:r>
            <a:r>
              <a:rPr lang="en-US" dirty="0" err="1">
                <a:solidFill>
                  <a:srgbClr val="000000"/>
                </a:solidFill>
                <a:latin typeface="Interstate LightCondensed"/>
              </a:rPr>
              <a:t>speler</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combiteam</a:t>
            </a:r>
            <a:r>
              <a:rPr lang="en-US" dirty="0">
                <a:solidFill>
                  <a:srgbClr val="000000"/>
                </a:solidFill>
                <a:latin typeface="Interstate LightCondensed"/>
              </a:rPr>
              <a:t> mag </a:t>
            </a:r>
            <a:r>
              <a:rPr lang="en-US" dirty="0" err="1">
                <a:solidFill>
                  <a:srgbClr val="000000"/>
                </a:solidFill>
                <a:latin typeface="Interstate LightCondensed"/>
              </a:rPr>
              <a:t>niet</a:t>
            </a:r>
            <a:r>
              <a:rPr lang="en-US" dirty="0">
                <a:solidFill>
                  <a:srgbClr val="000000"/>
                </a:solidFill>
                <a:latin typeface="Interstate LightCondensed"/>
              </a:rPr>
              <a:t> </a:t>
            </a:r>
            <a:r>
              <a:rPr lang="en-US" dirty="0" err="1">
                <a:solidFill>
                  <a:srgbClr val="000000"/>
                </a:solidFill>
                <a:latin typeface="Interstate LightCondensed"/>
              </a:rPr>
              <a:t>invallen</a:t>
            </a:r>
            <a:r>
              <a:rPr lang="en-US" dirty="0">
                <a:solidFill>
                  <a:srgbClr val="000000"/>
                </a:solidFill>
                <a:latin typeface="Interstate LightCondensed"/>
              </a:rPr>
              <a:t> </a:t>
            </a:r>
            <a:r>
              <a:rPr lang="en-US" dirty="0" err="1">
                <a:solidFill>
                  <a:srgbClr val="000000"/>
                </a:solidFill>
                <a:latin typeface="Interstate LightCondensed"/>
              </a:rPr>
              <a:t>bij</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op </a:t>
            </a:r>
            <a:r>
              <a:rPr lang="en-US" dirty="0" err="1">
                <a:solidFill>
                  <a:srgbClr val="000000"/>
                </a:solidFill>
                <a:latin typeface="Interstate LightCondensed"/>
              </a:rPr>
              <a:t>een</a:t>
            </a:r>
            <a:r>
              <a:rPr lang="en-US" dirty="0">
                <a:solidFill>
                  <a:srgbClr val="000000"/>
                </a:solidFill>
                <a:latin typeface="Interstate LightCondensed"/>
              </a:rPr>
              <a:t> lager </a:t>
            </a:r>
            <a:r>
              <a:rPr lang="en-US" dirty="0" err="1">
                <a:solidFill>
                  <a:srgbClr val="000000"/>
                </a:solidFill>
                <a:latin typeface="Interstate LightCondensed"/>
              </a:rPr>
              <a:t>niveau</a:t>
            </a:r>
            <a:r>
              <a:rPr lang="en-US" dirty="0">
                <a:solidFill>
                  <a:srgbClr val="000000"/>
                </a:solidFill>
                <a:latin typeface="Interstate LightCondensed"/>
              </a:rPr>
              <a:t> </a:t>
            </a:r>
            <a:r>
              <a:rPr lang="en-US" dirty="0" err="1">
                <a:solidFill>
                  <a:srgbClr val="000000"/>
                </a:solidFill>
                <a:latin typeface="Interstate LightCondensed"/>
              </a:rPr>
              <a:t>spelend</a:t>
            </a:r>
            <a:r>
              <a:rPr lang="en-US" dirty="0">
                <a:solidFill>
                  <a:srgbClr val="000000"/>
                </a:solidFill>
                <a:latin typeface="Interstate LightCondensed"/>
              </a:rPr>
              <a:t> team dan het team van </a:t>
            </a:r>
            <a:r>
              <a:rPr lang="en-US" dirty="0" err="1">
                <a:solidFill>
                  <a:srgbClr val="000000"/>
                </a:solidFill>
                <a:latin typeface="Interstate LightCondensed"/>
              </a:rPr>
              <a:t>herkomst</a:t>
            </a:r>
            <a:r>
              <a:rPr lang="en-US" dirty="0">
                <a:solidFill>
                  <a:srgbClr val="000000"/>
                </a:solidFill>
                <a:latin typeface="Interstate LightCondensed"/>
              </a:rPr>
              <a:t> veld </a:t>
            </a:r>
            <a:r>
              <a:rPr lang="en-US" dirty="0" err="1">
                <a:solidFill>
                  <a:srgbClr val="000000"/>
                </a:solidFill>
                <a:latin typeface="Interstate LightCondensed"/>
              </a:rPr>
              <a:t>én</a:t>
            </a:r>
            <a:r>
              <a:rPr lang="en-US" dirty="0">
                <a:solidFill>
                  <a:srgbClr val="000000"/>
                </a:solidFill>
                <a:latin typeface="Interstate LightCondensed"/>
              </a:rPr>
              <a:t> </a:t>
            </a:r>
            <a:r>
              <a:rPr lang="en-US" dirty="0" err="1">
                <a:solidFill>
                  <a:srgbClr val="000000"/>
                </a:solidFill>
                <a:latin typeface="Interstate LightCondensed"/>
              </a:rPr>
              <a:t>dat</a:t>
            </a:r>
            <a:r>
              <a:rPr lang="en-US" dirty="0">
                <a:solidFill>
                  <a:srgbClr val="000000"/>
                </a:solidFill>
                <a:latin typeface="Interstate LightCondensed"/>
              </a:rPr>
              <a:t> team van </a:t>
            </a:r>
            <a:r>
              <a:rPr lang="en-US" dirty="0" err="1">
                <a:solidFill>
                  <a:srgbClr val="000000"/>
                </a:solidFill>
                <a:latin typeface="Interstate LightCondensed"/>
              </a:rPr>
              <a:t>herkomst</a:t>
            </a:r>
            <a:r>
              <a:rPr lang="en-US" dirty="0">
                <a:solidFill>
                  <a:srgbClr val="000000"/>
                </a:solidFill>
                <a:latin typeface="Interstate LightCondensed"/>
              </a:rPr>
              <a:t> veld mag </a:t>
            </a:r>
            <a:r>
              <a:rPr lang="en-US" dirty="0" err="1">
                <a:solidFill>
                  <a:srgbClr val="000000"/>
                </a:solidFill>
                <a:latin typeface="Interstate LightCondensed"/>
              </a:rPr>
              <a:t>niet</a:t>
            </a:r>
            <a:r>
              <a:rPr lang="en-US" dirty="0">
                <a:solidFill>
                  <a:srgbClr val="000000"/>
                </a:solidFill>
                <a:latin typeface="Interstate LightCondensed"/>
              </a:rPr>
              <a:t> </a:t>
            </a:r>
            <a:r>
              <a:rPr lang="en-US" dirty="0" err="1">
                <a:solidFill>
                  <a:srgbClr val="000000"/>
                </a:solidFill>
                <a:latin typeface="Interstate LightCondensed"/>
              </a:rPr>
              <a:t>meer</a:t>
            </a:r>
            <a:r>
              <a:rPr lang="en-US" dirty="0">
                <a:solidFill>
                  <a:srgbClr val="000000"/>
                </a:solidFill>
                <a:latin typeface="Interstate LightCondensed"/>
              </a:rPr>
              <a:t> dan </a:t>
            </a:r>
            <a:r>
              <a:rPr lang="en-US" dirty="0" err="1">
                <a:solidFill>
                  <a:srgbClr val="000000"/>
                </a:solidFill>
                <a:latin typeface="Interstate LightCondensed"/>
              </a:rPr>
              <a:t>één</a:t>
            </a:r>
            <a:r>
              <a:rPr lang="en-US" dirty="0">
                <a:solidFill>
                  <a:srgbClr val="000000"/>
                </a:solidFill>
                <a:latin typeface="Interstate LightCondensed"/>
              </a:rPr>
              <a:t> </a:t>
            </a:r>
            <a:r>
              <a:rPr lang="en-US" dirty="0" err="1">
                <a:solidFill>
                  <a:srgbClr val="000000"/>
                </a:solidFill>
                <a:latin typeface="Interstate LightCondensed"/>
              </a:rPr>
              <a:t>klasse</a:t>
            </a:r>
            <a:r>
              <a:rPr lang="en-US" dirty="0">
                <a:solidFill>
                  <a:srgbClr val="000000"/>
                </a:solidFill>
                <a:latin typeface="Interstate LightCondensed"/>
              </a:rPr>
              <a:t> lager </a:t>
            </a:r>
            <a:r>
              <a:rPr lang="en-US" dirty="0" err="1">
                <a:solidFill>
                  <a:srgbClr val="000000"/>
                </a:solidFill>
                <a:latin typeface="Interstate LightCondensed"/>
              </a:rPr>
              <a:t>spelen</a:t>
            </a:r>
            <a:r>
              <a:rPr lang="en-US" dirty="0">
                <a:solidFill>
                  <a:srgbClr val="000000"/>
                </a:solidFill>
                <a:latin typeface="Interstate LightCondensed"/>
              </a:rPr>
              <a:t> dan het </a:t>
            </a:r>
            <a:r>
              <a:rPr lang="en-US" dirty="0" err="1">
                <a:solidFill>
                  <a:srgbClr val="000000"/>
                </a:solidFill>
                <a:latin typeface="Interstate LightCondensed"/>
              </a:rPr>
              <a:t>combiteam</a:t>
            </a:r>
            <a:r>
              <a:rPr lang="en-US" dirty="0">
                <a:solidFill>
                  <a:srgbClr val="000000"/>
                </a:solidFill>
                <a:latin typeface="Interstate LightCondensed"/>
              </a:rPr>
              <a:t>;</a:t>
            </a:r>
          </a:p>
          <a:p>
            <a:pPr marL="342900" indent="-342900">
              <a:lnSpc>
                <a:spcPct val="150000"/>
              </a:lnSpc>
              <a:buFont typeface="Verdana,Sans-Serif"/>
              <a:buChar char="–"/>
            </a:pPr>
            <a:endParaRPr lang="en-US" dirty="0">
              <a:solidFill>
                <a:srgbClr val="000000"/>
              </a:solidFill>
              <a:latin typeface="Interstate LightCondensed"/>
            </a:endParaRPr>
          </a:p>
          <a:p>
            <a:pPr algn="ctr">
              <a:lnSpc>
                <a:spcPct val="150000"/>
              </a:lnSpc>
            </a:pPr>
            <a:r>
              <a:rPr lang="nl-NL" dirty="0"/>
              <a:t>Let op dit geldt alleen voor combiteams in een combipoule!</a:t>
            </a:r>
          </a:p>
        </p:txBody>
      </p:sp>
      <p:sp>
        <p:nvSpPr>
          <p:cNvPr id="7" name="Ovaal 6">
            <a:extLst>
              <a:ext uri="{FF2B5EF4-FFF2-40B4-BE49-F238E27FC236}">
                <a16:creationId xmlns:a16="http://schemas.microsoft.com/office/drawing/2014/main" id="{BBBC77BE-E6B8-342E-816E-57804F811F32}"/>
              </a:ext>
            </a:extLst>
          </p:cNvPr>
          <p:cNvSpPr/>
          <p:nvPr/>
        </p:nvSpPr>
        <p:spPr>
          <a:xfrm>
            <a:off x="7782825" y="524831"/>
            <a:ext cx="3064972" cy="1189218"/>
          </a:xfrm>
          <a:prstGeom prst="ellipse">
            <a:avLst/>
          </a:prstGeom>
          <a:solidFill>
            <a:srgbClr val="3C82EB"/>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O18-12-C</a:t>
            </a:r>
          </a:p>
          <a:p>
            <a:pPr algn="ctr"/>
            <a:r>
              <a:rPr lang="nl-NL" dirty="0"/>
              <a:t>O14-12-C</a:t>
            </a:r>
          </a:p>
          <a:p>
            <a:pPr algn="ctr"/>
            <a:r>
              <a:rPr lang="nl-NL" dirty="0"/>
              <a:t>O18-11-C</a:t>
            </a:r>
          </a:p>
        </p:txBody>
      </p:sp>
    </p:spTree>
    <p:extLst>
      <p:ext uri="{BB962C8B-B14F-4D97-AF65-F5344CB8AC3E}">
        <p14:creationId xmlns:p14="http://schemas.microsoft.com/office/powerpoint/2010/main" val="3757938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Klembord met kruizen en vinkjes silhouet">
            <a:extLst>
              <a:ext uri="{FF2B5EF4-FFF2-40B4-BE49-F238E27FC236}">
                <a16:creationId xmlns:a16="http://schemas.microsoft.com/office/drawing/2014/main" id="{35B49A12-3BD8-E228-614A-396A3F65A185}"/>
              </a:ext>
            </a:extLst>
          </p:cNvPr>
          <p:cNvPicPr>
            <a:picLocks noGrp="1" noChangeAspect="1"/>
          </p:cNvPicPr>
          <p:nvPr>
            <p:ph type="pic" idx="10"/>
          </p:nvPr>
        </p:nvPicPr>
        <p:blipFill>
          <a:blip r:embed="rId2">
            <a:extLst>
              <a:ext uri="{96DAC541-7B7A-43D3-8B79-37D633B846F1}">
                <asvg:svgBlip xmlns:asvg="http://schemas.microsoft.com/office/drawing/2016/SVG/main" r:embed="rId3"/>
              </a:ext>
            </a:extLst>
          </a:blip>
          <a:srcRect l="20469" r="20469"/>
          <a:stretch/>
        </p:blipFill>
        <p:spPr>
          <a:xfrm>
            <a:off x="8186881" y="368447"/>
            <a:ext cx="3641039" cy="6166462"/>
          </a:xfrm>
          <a:prstGeom prst="roundRect">
            <a:avLst>
              <a:gd name="adj" fmla="val 1571"/>
            </a:avLst>
          </a:prstGeom>
          <a:effectLst>
            <a:softEdge rad="0"/>
          </a:effectLst>
        </p:spPr>
      </p:pic>
      <p:sp>
        <p:nvSpPr>
          <p:cNvPr id="3" name="Titel 2">
            <a:extLst>
              <a:ext uri="{FF2B5EF4-FFF2-40B4-BE49-F238E27FC236}">
                <a16:creationId xmlns:a16="http://schemas.microsoft.com/office/drawing/2014/main" id="{CD31FB13-47B8-42CB-389D-8DD507303B85}"/>
              </a:ext>
            </a:extLst>
          </p:cNvPr>
          <p:cNvSpPr>
            <a:spLocks noGrp="1"/>
          </p:cNvSpPr>
          <p:nvPr>
            <p:ph type="title"/>
          </p:nvPr>
        </p:nvSpPr>
        <p:spPr/>
        <p:txBody>
          <a:bodyPr/>
          <a:lstStyle/>
          <a:p>
            <a:r>
              <a:rPr lang="nl-NL"/>
              <a:t>DISPENSATIES</a:t>
            </a:r>
          </a:p>
        </p:txBody>
      </p:sp>
      <p:sp>
        <p:nvSpPr>
          <p:cNvPr id="4" name="Tijdelijke aanduiding voor inhoud 3">
            <a:extLst>
              <a:ext uri="{FF2B5EF4-FFF2-40B4-BE49-F238E27FC236}">
                <a16:creationId xmlns:a16="http://schemas.microsoft.com/office/drawing/2014/main" id="{D6B453CD-D804-5E9D-1615-A275DC44A54D}"/>
              </a:ext>
            </a:extLst>
          </p:cNvPr>
          <p:cNvSpPr>
            <a:spLocks noGrp="1"/>
          </p:cNvSpPr>
          <p:nvPr>
            <p:ph idx="1"/>
          </p:nvPr>
        </p:nvSpPr>
        <p:spPr/>
        <p:txBody>
          <a:bodyPr vert="horz" lIns="91440" tIns="45720" rIns="91440" bIns="45720" rtlCol="0" anchor="t">
            <a:normAutofit/>
          </a:bodyPr>
          <a:lstStyle/>
          <a:p>
            <a:pPr>
              <a:lnSpc>
                <a:spcPct val="120000"/>
              </a:lnSpc>
              <a:buChar char="-"/>
            </a:pPr>
            <a:r>
              <a:rPr lang="nl-NL" dirty="0">
                <a:solidFill>
                  <a:srgbClr val="000000"/>
                </a:solidFill>
                <a:latin typeface="Interstate LightCondensed"/>
                <a:ea typeface="Verdana"/>
              </a:rPr>
              <a:t>Dispensaties in de zaal volgens principe het veld</a:t>
            </a:r>
            <a:endParaRPr lang="en-US" dirty="0">
              <a:solidFill>
                <a:srgbClr val="000000"/>
              </a:solidFill>
              <a:latin typeface="Interstate LightCondensed"/>
              <a:ea typeface="Verdana"/>
            </a:endParaRPr>
          </a:p>
          <a:p>
            <a:pPr>
              <a:lnSpc>
                <a:spcPct val="120000"/>
              </a:lnSpc>
              <a:buChar char="-"/>
            </a:pPr>
            <a:r>
              <a:rPr lang="nl-NL" dirty="0">
                <a:solidFill>
                  <a:srgbClr val="000000"/>
                </a:solidFill>
                <a:latin typeface="Interstate LightCondensed"/>
                <a:ea typeface="Verdana"/>
              </a:rPr>
              <a:t>De competitieleider kan afwijken: bijvoorbeeld wanneer er voor de veldcompetitie dispensatie verleend is vanwege een tekort aan veldspelers</a:t>
            </a:r>
            <a:endParaRPr lang="en-US" dirty="0">
              <a:solidFill>
                <a:srgbClr val="000000"/>
              </a:solidFill>
              <a:latin typeface="Interstate LightCondensed"/>
              <a:ea typeface="Verdana"/>
            </a:endParaRPr>
          </a:p>
          <a:p>
            <a:pPr>
              <a:lnSpc>
                <a:spcPct val="120000"/>
              </a:lnSpc>
              <a:buChar char="-"/>
            </a:pPr>
            <a:r>
              <a:rPr lang="nl-NL" u="sng" dirty="0">
                <a:solidFill>
                  <a:srgbClr val="000000"/>
                </a:solidFill>
                <a:latin typeface="Interstate LightCondensed"/>
                <a:ea typeface="Verdana"/>
              </a:rPr>
              <a:t>Geen</a:t>
            </a:r>
            <a:r>
              <a:rPr lang="nl-NL" dirty="0">
                <a:solidFill>
                  <a:srgbClr val="000000"/>
                </a:solidFill>
                <a:latin typeface="Interstate LightCondensed"/>
                <a:ea typeface="Verdana"/>
              </a:rPr>
              <a:t> dispensaties in de Topklasse</a:t>
            </a:r>
            <a:endParaRPr lang="nl-NL" dirty="0">
              <a:latin typeface="Interstate LightCondensed"/>
            </a:endParaRPr>
          </a:p>
        </p:txBody>
      </p:sp>
      <p:sp>
        <p:nvSpPr>
          <p:cNvPr id="5" name="Ondertitel 4">
            <a:extLst>
              <a:ext uri="{FF2B5EF4-FFF2-40B4-BE49-F238E27FC236}">
                <a16:creationId xmlns:a16="http://schemas.microsoft.com/office/drawing/2014/main" id="{235D5926-EE97-562C-080F-0B2E000789F8}"/>
              </a:ext>
            </a:extLst>
          </p:cNvPr>
          <p:cNvSpPr>
            <a:spLocks noGrp="1"/>
          </p:cNvSpPr>
          <p:nvPr>
            <p:ph type="subTitle" idx="11"/>
          </p:nvPr>
        </p:nvSpPr>
        <p:spPr>
          <a:xfrm>
            <a:off x="307848" y="1528987"/>
            <a:ext cx="7638288" cy="423686"/>
          </a:xfrm>
        </p:spPr>
        <p:txBody>
          <a:bodyPr vert="horz" lIns="91440" tIns="45720" rIns="91440" bIns="45720" rtlCol="0" anchor="t">
            <a:normAutofit/>
          </a:bodyPr>
          <a:lstStyle/>
          <a:p>
            <a:r>
              <a:rPr lang="nl-NL">
                <a:latin typeface="Interstate LightCondensed"/>
              </a:rPr>
              <a:t>Anders dan het veld?</a:t>
            </a:r>
          </a:p>
        </p:txBody>
      </p:sp>
    </p:spTree>
    <p:extLst>
      <p:ext uri="{BB962C8B-B14F-4D97-AF65-F5344CB8AC3E}">
        <p14:creationId xmlns:p14="http://schemas.microsoft.com/office/powerpoint/2010/main" val="2280759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winter, buitenshuis, sneeuw&#10;&#10;Door AI gegenereerde inhoud is mogelijk onjuist.">
            <a:extLst>
              <a:ext uri="{FF2B5EF4-FFF2-40B4-BE49-F238E27FC236}">
                <a16:creationId xmlns:a16="http://schemas.microsoft.com/office/drawing/2014/main" id="{86A07C9A-7B7A-A783-5589-69A68C77DE27}"/>
              </a:ext>
            </a:extLst>
          </p:cNvPr>
          <p:cNvPicPr>
            <a:picLocks noChangeAspect="1"/>
          </p:cNvPicPr>
          <p:nvPr/>
        </p:nvPicPr>
        <p:blipFill>
          <a:blip r:embed="rId2"/>
          <a:srcRect l="4643" r="56240" b="1"/>
          <a:stretch>
            <a:fillRect/>
          </a:stretch>
        </p:blipFill>
        <p:spPr>
          <a:xfrm flipH="1">
            <a:off x="8189843" y="372449"/>
            <a:ext cx="3641039" cy="6166462"/>
          </a:xfrm>
          <a:prstGeom prst="roundRect">
            <a:avLst>
              <a:gd name="adj" fmla="val 1571"/>
            </a:avLst>
          </a:prstGeom>
          <a:noFill/>
          <a:effectLst>
            <a:softEdge rad="0"/>
          </a:effectLst>
        </p:spPr>
      </p:pic>
      <p:sp>
        <p:nvSpPr>
          <p:cNvPr id="2" name="Titel 1">
            <a:extLst>
              <a:ext uri="{FF2B5EF4-FFF2-40B4-BE49-F238E27FC236}">
                <a16:creationId xmlns:a16="http://schemas.microsoft.com/office/drawing/2014/main" id="{F84AD4C0-DFD5-58A8-F76C-E3F6E71A78C5}"/>
              </a:ext>
            </a:extLst>
          </p:cNvPr>
          <p:cNvSpPr>
            <a:spLocks noGrp="1"/>
          </p:cNvSpPr>
          <p:nvPr>
            <p:ph type="title"/>
          </p:nvPr>
        </p:nvSpPr>
        <p:spPr>
          <a:xfrm>
            <a:off x="307848" y="254518"/>
            <a:ext cx="7711440" cy="1325563"/>
          </a:xfrm>
        </p:spPr>
        <p:txBody>
          <a:bodyPr anchor="ctr">
            <a:normAutofit/>
          </a:bodyPr>
          <a:lstStyle/>
          <a:p>
            <a:r>
              <a:rPr lang="nl-NL" sz="5100"/>
              <a:t>AFGELASTINGSPROCEDURE</a:t>
            </a:r>
          </a:p>
        </p:txBody>
      </p:sp>
      <p:sp>
        <p:nvSpPr>
          <p:cNvPr id="3" name="Tijdelijke aanduiding voor inhoud 2">
            <a:extLst>
              <a:ext uri="{FF2B5EF4-FFF2-40B4-BE49-F238E27FC236}">
                <a16:creationId xmlns:a16="http://schemas.microsoft.com/office/drawing/2014/main" id="{CD4D934A-EB2A-825B-4355-069114310478}"/>
              </a:ext>
            </a:extLst>
          </p:cNvPr>
          <p:cNvSpPr>
            <a:spLocks noGrp="1"/>
          </p:cNvSpPr>
          <p:nvPr>
            <p:ph idx="1"/>
          </p:nvPr>
        </p:nvSpPr>
        <p:spPr>
          <a:xfrm>
            <a:off x="307848" y="1675800"/>
            <a:ext cx="7713237" cy="4730064"/>
          </a:xfrm>
        </p:spPr>
        <p:txBody>
          <a:bodyPr vert="horz" lIns="91440" tIns="45720" rIns="91440" bIns="45720" rtlCol="0" anchor="t">
            <a:noAutofit/>
          </a:bodyPr>
          <a:lstStyle/>
          <a:p>
            <a:pPr>
              <a:lnSpc>
                <a:spcPct val="100000"/>
              </a:lnSpc>
              <a:spcBef>
                <a:spcPts val="600"/>
              </a:spcBef>
            </a:pPr>
            <a:r>
              <a:rPr lang="nl-NL" sz="1700" dirty="0">
                <a:latin typeface="Interstate LightCondensed"/>
              </a:rPr>
              <a:t>Alleen competitieleiding is bevoegd wedstrijden (centraal) af te gelasten op grond van bijzondere omstandigheden of slecht weer</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Afgelastingenbeleid komt op de KNHB-website</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Landelijk slecht weer: Centrale afgelastingen komen op de KNHB-website</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Verenigingen zorgen zelf voor communicatie richting halbeheerders van ‘thuis’-hal(</a:t>
            </a:r>
            <a:r>
              <a:rPr lang="nl-NL" sz="1700" err="1">
                <a:latin typeface="Interstate LightCondensed"/>
              </a:rPr>
              <a:t>len</a:t>
            </a:r>
            <a:r>
              <a:rPr lang="nl-NL" sz="1700" dirty="0">
                <a:latin typeface="Interstate LightCondensed"/>
              </a:rPr>
              <a:t>) (zaalleiding in de eerste ronde)</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Afgelaste wedstrijden worden in beginsel niet ingehaald</a:t>
            </a:r>
          </a:p>
          <a:p>
            <a:pPr>
              <a:lnSpc>
                <a:spcPct val="100000"/>
              </a:lnSpc>
              <a:spcBef>
                <a:spcPts val="600"/>
              </a:spcBef>
            </a:pPr>
            <a:endParaRPr lang="nl-NL" sz="1700" dirty="0">
              <a:latin typeface="Interstate LightCondensed"/>
            </a:endParaRPr>
          </a:p>
          <a:p>
            <a:pPr>
              <a:lnSpc>
                <a:spcPct val="100000"/>
              </a:lnSpc>
              <a:spcBef>
                <a:spcPts val="600"/>
              </a:spcBef>
            </a:pPr>
            <a:r>
              <a:rPr lang="en-US" sz="1700" dirty="0">
                <a:latin typeface="Interstate LightCondensed"/>
              </a:rPr>
              <a:t>Bij </a:t>
            </a:r>
            <a:r>
              <a:rPr lang="en-US" sz="1700" err="1">
                <a:latin typeface="Interstate LightCondensed"/>
              </a:rPr>
              <a:t>onvolledig</a:t>
            </a:r>
            <a:r>
              <a:rPr lang="en-US" sz="1700" dirty="0">
                <a:latin typeface="Interstate LightCondensed"/>
              </a:rPr>
              <a:t> </a:t>
            </a:r>
            <a:r>
              <a:rPr lang="en-US" sz="1700" err="1">
                <a:latin typeface="Interstate LightCondensed"/>
              </a:rPr>
              <a:t>gespeelde</a:t>
            </a:r>
            <a:r>
              <a:rPr lang="en-US" sz="1700" dirty="0">
                <a:latin typeface="Interstate LightCondensed"/>
              </a:rPr>
              <a:t> poules </a:t>
            </a:r>
            <a:r>
              <a:rPr lang="en-US" sz="1700" err="1">
                <a:latin typeface="Interstate LightCondensed"/>
              </a:rPr>
              <a:t>telt</a:t>
            </a:r>
            <a:r>
              <a:rPr lang="en-US" sz="1700" dirty="0">
                <a:latin typeface="Interstate LightCondensed"/>
              </a:rPr>
              <a:t> het </a:t>
            </a:r>
            <a:r>
              <a:rPr lang="en-US" sz="1700" err="1">
                <a:latin typeface="Interstate LightCondensed"/>
              </a:rPr>
              <a:t>gemiddeld</a:t>
            </a:r>
            <a:r>
              <a:rPr lang="en-US" sz="1700" dirty="0">
                <a:latin typeface="Interstate LightCondensed"/>
              </a:rPr>
              <a:t> </a:t>
            </a:r>
            <a:r>
              <a:rPr lang="en-US" sz="1700" err="1">
                <a:latin typeface="Interstate LightCondensed"/>
              </a:rPr>
              <a:t>aantal</a:t>
            </a:r>
            <a:r>
              <a:rPr lang="en-US" sz="1700" dirty="0">
                <a:latin typeface="Interstate LightCondensed"/>
              </a:rPr>
              <a:t> </a:t>
            </a:r>
            <a:r>
              <a:rPr lang="en-US" sz="1700" err="1">
                <a:latin typeface="Interstate LightCondensed"/>
              </a:rPr>
              <a:t>wedstrijdpunten</a:t>
            </a:r>
            <a:r>
              <a:rPr lang="en-US" sz="1700" dirty="0">
                <a:latin typeface="Interstate LightCondensed"/>
              </a:rPr>
              <a:t> </a:t>
            </a:r>
            <a:r>
              <a:rPr lang="en-US" sz="1700" err="1">
                <a:latin typeface="Interstate LightCondensed"/>
              </a:rPr>
              <a:t>als</a:t>
            </a:r>
            <a:r>
              <a:rPr lang="en-US" sz="1700" dirty="0">
                <a:latin typeface="Interstate LightCondensed"/>
              </a:rPr>
              <a:t> </a:t>
            </a:r>
            <a:r>
              <a:rPr lang="en-US" sz="1700" err="1">
                <a:latin typeface="Interstate LightCondensed"/>
              </a:rPr>
              <a:t>einduitslag</a:t>
            </a:r>
            <a:endParaRPr lang="en-US" sz="1700">
              <a:latin typeface="Interstate LightCondensed"/>
            </a:endParaRPr>
          </a:p>
          <a:p>
            <a:pPr>
              <a:lnSpc>
                <a:spcPct val="100000"/>
              </a:lnSpc>
              <a:spcBef>
                <a:spcPts val="600"/>
              </a:spcBef>
            </a:pPr>
            <a:endParaRPr lang="en-US" sz="1700" dirty="0">
              <a:latin typeface="Interstate LightCondensed"/>
            </a:endParaRPr>
          </a:p>
          <a:p>
            <a:pPr>
              <a:lnSpc>
                <a:spcPct val="100000"/>
              </a:lnSpc>
              <a:spcBef>
                <a:spcPts val="600"/>
              </a:spcBef>
            </a:pPr>
            <a:r>
              <a:rPr lang="en-US" sz="1700" dirty="0">
                <a:latin typeface="Interstate LightCondensed"/>
              </a:rPr>
              <a:t>De </a:t>
            </a:r>
            <a:r>
              <a:rPr lang="en-US" sz="1700" err="1">
                <a:latin typeface="Interstate LightCondensed"/>
              </a:rPr>
              <a:t>competitieleider</a:t>
            </a:r>
            <a:r>
              <a:rPr lang="en-US" sz="1700" dirty="0">
                <a:latin typeface="Interstate LightCondensed"/>
              </a:rPr>
              <a:t> </a:t>
            </a:r>
            <a:r>
              <a:rPr lang="en-US" sz="1700" err="1">
                <a:latin typeface="Interstate LightCondensed"/>
              </a:rPr>
              <a:t>beslist</a:t>
            </a:r>
            <a:r>
              <a:rPr lang="en-US" sz="1700" dirty="0">
                <a:latin typeface="Interstate LightCondensed"/>
              </a:rPr>
              <a:t> in alle </a:t>
            </a:r>
            <a:r>
              <a:rPr lang="en-US" sz="1700" err="1">
                <a:latin typeface="Interstate LightCondensed"/>
              </a:rPr>
              <a:t>andere</a:t>
            </a:r>
            <a:r>
              <a:rPr lang="en-US" sz="1700" dirty="0">
                <a:latin typeface="Interstate LightCondensed"/>
              </a:rPr>
              <a:t> </a:t>
            </a:r>
            <a:r>
              <a:rPr lang="en-US" sz="1700" err="1">
                <a:latin typeface="Interstate LightCondensed"/>
              </a:rPr>
              <a:t>gevallen</a:t>
            </a:r>
            <a:r>
              <a:rPr lang="en-US" sz="1700" dirty="0">
                <a:latin typeface="Interstate LightCondensed"/>
              </a:rPr>
              <a:t>.</a:t>
            </a:r>
            <a:endParaRPr lang="nl-NL" sz="1700" dirty="0">
              <a:latin typeface="Interstate LightCondensed"/>
            </a:endParaRPr>
          </a:p>
        </p:txBody>
      </p:sp>
      <p:sp>
        <p:nvSpPr>
          <p:cNvPr id="4" name="Ondertitel 3">
            <a:extLst>
              <a:ext uri="{FF2B5EF4-FFF2-40B4-BE49-F238E27FC236}">
                <a16:creationId xmlns:a16="http://schemas.microsoft.com/office/drawing/2014/main" id="{7D2576F4-F094-71A0-9773-C12CE778EFCC}"/>
              </a:ext>
            </a:extLst>
          </p:cNvPr>
          <p:cNvSpPr>
            <a:spLocks noGrp="1"/>
          </p:cNvSpPr>
          <p:nvPr>
            <p:ph type="subTitle" idx="11"/>
          </p:nvPr>
        </p:nvSpPr>
        <p:spPr>
          <a:xfrm>
            <a:off x="307848" y="1221854"/>
            <a:ext cx="7711440" cy="919590"/>
          </a:xfrm>
        </p:spPr>
        <p:txBody>
          <a:bodyPr vert="horz" lIns="91440" tIns="45720" rIns="91440" bIns="45720" rtlCol="0" anchor="t">
            <a:normAutofit/>
          </a:bodyPr>
          <a:lstStyle/>
          <a:p>
            <a:r>
              <a:rPr lang="nl-NL" dirty="0">
                <a:latin typeface="Interstate LightCondensed"/>
              </a:rPr>
              <a:t>Hoe was het ook alweer?</a:t>
            </a:r>
          </a:p>
        </p:txBody>
      </p:sp>
    </p:spTree>
    <p:extLst>
      <p:ext uri="{BB962C8B-B14F-4D97-AF65-F5344CB8AC3E}">
        <p14:creationId xmlns:p14="http://schemas.microsoft.com/office/powerpoint/2010/main" val="2251946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lok, Wandklok, Kwartsklok, horloge&#10;&#10;Door AI gegenereerde inhoud is mogelijk onjuist.">
            <a:extLst>
              <a:ext uri="{FF2B5EF4-FFF2-40B4-BE49-F238E27FC236}">
                <a16:creationId xmlns:a16="http://schemas.microsoft.com/office/drawing/2014/main" id="{5B8A59DD-701A-FBA3-BB7C-4E7D6B85175D}"/>
              </a:ext>
            </a:extLst>
          </p:cNvPr>
          <p:cNvPicPr>
            <a:picLocks noGrp="1" noChangeAspect="1"/>
          </p:cNvPicPr>
          <p:nvPr>
            <p:ph type="pic" idx="10"/>
          </p:nvPr>
        </p:nvPicPr>
        <p:blipFill>
          <a:blip r:embed="rId2"/>
          <a:srcRect l="28080" r="38706" b="-2"/>
          <a:stretch>
            <a:fillRect/>
          </a:stretch>
        </p:blipFill>
        <p:spPr>
          <a:xfrm>
            <a:off x="8189843" y="372449"/>
            <a:ext cx="3641039" cy="6166462"/>
          </a:xfrm>
          <a:prstGeom prst="roundRect">
            <a:avLst>
              <a:gd name="adj" fmla="val 1571"/>
            </a:avLst>
          </a:prstGeom>
          <a:noFill/>
          <a:effectLst>
            <a:softEdge rad="0"/>
          </a:effectLst>
        </p:spPr>
      </p:pic>
      <p:sp>
        <p:nvSpPr>
          <p:cNvPr id="3" name="Titel 2">
            <a:extLst>
              <a:ext uri="{FF2B5EF4-FFF2-40B4-BE49-F238E27FC236}">
                <a16:creationId xmlns:a16="http://schemas.microsoft.com/office/drawing/2014/main" id="{8125AF87-8062-C20B-338D-4CC0284C5E45}"/>
              </a:ext>
            </a:extLst>
          </p:cNvPr>
          <p:cNvSpPr>
            <a:spLocks noGrp="1"/>
          </p:cNvSpPr>
          <p:nvPr>
            <p:ph type="title"/>
          </p:nvPr>
        </p:nvSpPr>
        <p:spPr>
          <a:xfrm>
            <a:off x="307848" y="254518"/>
            <a:ext cx="7711440" cy="1325563"/>
          </a:xfrm>
        </p:spPr>
        <p:txBody>
          <a:bodyPr anchor="ctr">
            <a:normAutofit/>
          </a:bodyPr>
          <a:lstStyle/>
          <a:p>
            <a:r>
              <a:rPr lang="nl-NL" dirty="0"/>
              <a:t>WEDSTRIJDDUUR</a:t>
            </a:r>
          </a:p>
        </p:txBody>
      </p:sp>
      <p:sp>
        <p:nvSpPr>
          <p:cNvPr id="4" name="Tijdelijke aanduiding voor inhoud 3">
            <a:extLst>
              <a:ext uri="{FF2B5EF4-FFF2-40B4-BE49-F238E27FC236}">
                <a16:creationId xmlns:a16="http://schemas.microsoft.com/office/drawing/2014/main" id="{D7430F5A-31B8-0C9A-6875-D439B3E7E21B}"/>
              </a:ext>
            </a:extLst>
          </p:cNvPr>
          <p:cNvSpPr>
            <a:spLocks noGrp="1"/>
          </p:cNvSpPr>
          <p:nvPr>
            <p:ph idx="1"/>
          </p:nvPr>
        </p:nvSpPr>
        <p:spPr>
          <a:xfrm>
            <a:off x="307848" y="1725768"/>
            <a:ext cx="7700746" cy="4176062"/>
          </a:xfrm>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p>
            <a:pPr>
              <a:spcAft>
                <a:spcPts val="1800"/>
              </a:spcAft>
              <a:buFont typeface="Wingdings" panose="020B0604020202020204" pitchFamily="34" charset="0"/>
              <a:buChar char="Ø"/>
            </a:pPr>
            <a:endParaRPr lang="nl-NL" sz="1500" dirty="0">
              <a:solidFill>
                <a:schemeClr val="accent6">
                  <a:lumMod val="10000"/>
                </a:schemeClr>
              </a:solidFill>
            </a:endParaRPr>
          </a:p>
          <a:p>
            <a:pPr algn="l" rtl="0" fontAlgn="base">
              <a:lnSpc>
                <a:spcPts val="2175"/>
              </a:lnSpc>
              <a:buNone/>
            </a:pPr>
            <a:r>
              <a:rPr lang="nl-NL" sz="1800" b="1" i="0" u="none" strike="noStrike" dirty="0">
                <a:solidFill>
                  <a:srgbClr val="3C82EB"/>
                </a:solidFill>
                <a:effectLst/>
                <a:latin typeface="Interstate LightCondensed" panose="02000506050000020004"/>
              </a:rPr>
              <a:t>SENIOREN: 2 x 20 minuten</a:t>
            </a:r>
            <a:r>
              <a:rPr lang="en-US" sz="1800" b="0" i="0" dirty="0">
                <a:solidFill>
                  <a:srgbClr val="EF790C"/>
                </a:solidFill>
                <a:effectLst/>
                <a:latin typeface="Interstate LightCondensed" panose="02000506050000020004"/>
              </a:rPr>
              <a:t>​</a:t>
            </a:r>
            <a:endParaRPr lang="en-US" b="0" i="0" dirty="0">
              <a:solidFill>
                <a:srgbClr val="EF790C"/>
              </a:solidFill>
              <a:effectLst/>
              <a:latin typeface="Segoe UI" panose="020B0502040204020203" pitchFamily="34" charset="0"/>
            </a:endParaRPr>
          </a:p>
          <a:p>
            <a:pPr algn="l" rtl="0" fontAlgn="base">
              <a:lnSpc>
                <a:spcPts val="2175"/>
              </a:lnSpc>
              <a:buNone/>
            </a:pPr>
            <a:r>
              <a:rPr lang="nl-NL" sz="1800" b="1" i="0" u="none" strike="noStrike" dirty="0">
                <a:solidFill>
                  <a:srgbClr val="3C82EB"/>
                </a:solidFill>
                <a:effectLst/>
                <a:latin typeface="Interstate LightCondensed" panose="02000506050000020004"/>
              </a:rPr>
              <a:t>JUNIOREN: 2 x 20 minuten</a:t>
            </a:r>
            <a:r>
              <a:rPr lang="en-US" sz="1800" b="0" i="0" dirty="0">
                <a:solidFill>
                  <a:srgbClr val="EF790C"/>
                </a:solidFill>
                <a:effectLst/>
                <a:latin typeface="Interstate LightCondensed" panose="02000506050000020004"/>
              </a:rPr>
              <a:t>​</a:t>
            </a:r>
            <a:endParaRPr lang="en-US" b="0" i="0" dirty="0">
              <a:solidFill>
                <a:srgbClr val="EF790C"/>
              </a:solidFill>
              <a:effectLst/>
              <a:latin typeface="Segoe UI" panose="020B0502040204020203" pitchFamily="34" charset="0"/>
            </a:endParaRPr>
          </a:p>
          <a:p>
            <a:pPr algn="l" rtl="0" fontAlgn="base">
              <a:lnSpc>
                <a:spcPts val="2175"/>
              </a:lnSpc>
              <a:buNone/>
            </a:pPr>
            <a:r>
              <a:rPr lang="nl-NL" sz="1800" b="1" i="0" u="none" strike="noStrike" dirty="0">
                <a:solidFill>
                  <a:srgbClr val="3C82EB"/>
                </a:solidFill>
                <a:effectLst/>
                <a:latin typeface="Interstate LightCondensed" panose="02000506050000020004"/>
              </a:rPr>
              <a:t>JONGSTE JEUGD :</a:t>
            </a:r>
          </a:p>
          <a:p>
            <a:pPr algn="l" rtl="0" fontAlgn="base">
              <a:lnSpc>
                <a:spcPts val="2175"/>
              </a:lnSpc>
              <a:buNone/>
            </a:pPr>
            <a:r>
              <a:rPr lang="nl-NL" b="1" dirty="0">
                <a:solidFill>
                  <a:srgbClr val="3C82EB"/>
                </a:solidFill>
                <a:latin typeface="Interstate LightCondensed" panose="02000506050000020004"/>
              </a:rPr>
              <a:t>O9/O10: </a:t>
            </a:r>
            <a:r>
              <a:rPr lang="nl-NL" sz="1800" b="1" i="0" u="none" strike="noStrike" dirty="0">
                <a:solidFill>
                  <a:srgbClr val="3C82EB"/>
                </a:solidFill>
                <a:effectLst/>
                <a:latin typeface="Interstate LightCondensed" panose="02000506050000020004"/>
              </a:rPr>
              <a:t>2 x 15 minuten</a:t>
            </a:r>
          </a:p>
          <a:p>
            <a:pPr algn="l" rtl="0" fontAlgn="base">
              <a:lnSpc>
                <a:spcPts val="2175"/>
              </a:lnSpc>
              <a:buNone/>
            </a:pPr>
            <a:r>
              <a:rPr lang="nl-NL" b="1" i="0" dirty="0">
                <a:solidFill>
                  <a:srgbClr val="3C82EB"/>
                </a:solidFill>
                <a:effectLst/>
                <a:latin typeface="Interstate LightCondensed" panose="02000506050000020004"/>
              </a:rPr>
              <a:t>O8: 2x </a:t>
            </a:r>
            <a:r>
              <a:rPr lang="nl-NL" b="1" dirty="0">
                <a:solidFill>
                  <a:srgbClr val="3C82EB"/>
                </a:solidFill>
                <a:latin typeface="Interstate LightCondensed" panose="02000506050000020004"/>
              </a:rPr>
              <a:t>10 minuten</a:t>
            </a:r>
            <a:endParaRPr lang="nl-NL" b="0" i="0" dirty="0">
              <a:solidFill>
                <a:srgbClr val="EF790C"/>
              </a:solidFill>
              <a:effectLst/>
              <a:latin typeface="Segoe UI" panose="020B0502040204020203" pitchFamily="34" charset="0"/>
            </a:endParaRPr>
          </a:p>
        </p:txBody>
      </p:sp>
      <p:sp>
        <p:nvSpPr>
          <p:cNvPr id="5" name="Ondertitel 4">
            <a:extLst>
              <a:ext uri="{FF2B5EF4-FFF2-40B4-BE49-F238E27FC236}">
                <a16:creationId xmlns:a16="http://schemas.microsoft.com/office/drawing/2014/main" id="{D82F0EF9-5E0C-B360-E84F-5E46B75AB5D8}"/>
              </a:ext>
            </a:extLst>
          </p:cNvPr>
          <p:cNvSpPr>
            <a:spLocks noGrp="1"/>
          </p:cNvSpPr>
          <p:nvPr>
            <p:ph type="subTitle" idx="11"/>
          </p:nvPr>
        </p:nvSpPr>
        <p:spPr>
          <a:xfrm>
            <a:off x="307848" y="1221854"/>
            <a:ext cx="7711440" cy="919590"/>
          </a:xfrm>
        </p:spPr>
        <p:txBody>
          <a:bodyPr vert="horz" lIns="91440" tIns="45720" rIns="91440" bIns="45720" rtlCol="0">
            <a:normAutofit/>
          </a:bodyPr>
          <a:lstStyle/>
          <a:p>
            <a:r>
              <a:rPr lang="nl-NL" dirty="0"/>
              <a:t>District NOORDOOST NEDERLAND</a:t>
            </a:r>
          </a:p>
        </p:txBody>
      </p:sp>
      <p:sp>
        <p:nvSpPr>
          <p:cNvPr id="8" name="Rechthoek: afgeronde hoeken 7">
            <a:extLst>
              <a:ext uri="{FF2B5EF4-FFF2-40B4-BE49-F238E27FC236}">
                <a16:creationId xmlns:a16="http://schemas.microsoft.com/office/drawing/2014/main" id="{8C3C774C-2CE4-FCB7-1E0F-499EE9D54603}"/>
              </a:ext>
            </a:extLst>
          </p:cNvPr>
          <p:cNvSpPr/>
          <p:nvPr/>
        </p:nvSpPr>
        <p:spPr>
          <a:xfrm>
            <a:off x="10703532" y="7473573"/>
            <a:ext cx="9144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34018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1854E3-345D-E549-8654-275128B25861}"/>
              </a:ext>
            </a:extLst>
          </p:cNvPr>
          <p:cNvSpPr>
            <a:spLocks noGrp="1"/>
          </p:cNvSpPr>
          <p:nvPr>
            <p:ph type="title"/>
          </p:nvPr>
        </p:nvSpPr>
        <p:spPr>
          <a:xfrm>
            <a:off x="307848" y="319089"/>
            <a:ext cx="10515600" cy="1159444"/>
          </a:xfrm>
        </p:spPr>
        <p:txBody>
          <a:bodyPr anchor="ctr">
            <a:normAutofit/>
          </a:bodyPr>
          <a:lstStyle/>
          <a:p>
            <a:r>
              <a:rPr lang="nl-NL"/>
              <a:t>ZAALLEIDING</a:t>
            </a:r>
          </a:p>
        </p:txBody>
      </p:sp>
      <p:graphicFrame>
        <p:nvGraphicFramePr>
          <p:cNvPr id="14" name="Tijdelijke aanduiding voor inhoud 3">
            <a:extLst>
              <a:ext uri="{FF2B5EF4-FFF2-40B4-BE49-F238E27FC236}">
                <a16:creationId xmlns:a16="http://schemas.microsoft.com/office/drawing/2014/main" id="{F05B357F-4EEE-E997-0D14-8F706DA718ED}"/>
              </a:ext>
            </a:extLst>
          </p:cNvPr>
          <p:cNvGraphicFramePr>
            <a:graphicFrameLocks noGrp="1"/>
          </p:cNvGraphicFramePr>
          <p:nvPr>
            <p:ph idx="1"/>
            <p:extLst>
              <p:ext uri="{D42A27DB-BD31-4B8C-83A1-F6EECF244321}">
                <p14:modId xmlns:p14="http://schemas.microsoft.com/office/powerpoint/2010/main" val="1151979491"/>
              </p:ext>
            </p:extLst>
          </p:nvPr>
        </p:nvGraphicFramePr>
        <p:xfrm>
          <a:off x="307848" y="1113670"/>
          <a:ext cx="11614877" cy="5750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872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79C0118-53ED-B196-BF8B-291C6AC6F74D}"/>
              </a:ext>
            </a:extLst>
          </p:cNvPr>
          <p:cNvSpPr>
            <a:spLocks noGrp="1"/>
          </p:cNvSpPr>
          <p:nvPr>
            <p:ph type="title"/>
          </p:nvPr>
        </p:nvSpPr>
        <p:spPr>
          <a:xfrm>
            <a:off x="307848" y="456894"/>
            <a:ext cx="10515600" cy="1325563"/>
          </a:xfrm>
        </p:spPr>
        <p:txBody>
          <a:bodyPr anchor="ctr">
            <a:normAutofit/>
          </a:bodyPr>
          <a:lstStyle/>
          <a:p>
            <a:r>
              <a:rPr lang="nl-NL" dirty="0">
                <a:solidFill>
                  <a:schemeClr val="tx1"/>
                </a:solidFill>
              </a:rPr>
              <a:t>BALKEN</a:t>
            </a:r>
          </a:p>
        </p:txBody>
      </p:sp>
      <p:sp>
        <p:nvSpPr>
          <p:cNvPr id="5" name="Ondertitel 4">
            <a:extLst>
              <a:ext uri="{FF2B5EF4-FFF2-40B4-BE49-F238E27FC236}">
                <a16:creationId xmlns:a16="http://schemas.microsoft.com/office/drawing/2014/main" id="{FD8690A3-003A-152E-4288-BC86029B5463}"/>
              </a:ext>
            </a:extLst>
          </p:cNvPr>
          <p:cNvSpPr>
            <a:spLocks noGrp="1"/>
          </p:cNvSpPr>
          <p:nvPr>
            <p:ph type="subTitle" idx="10"/>
          </p:nvPr>
        </p:nvSpPr>
        <p:spPr>
          <a:xfrm>
            <a:off x="307848" y="1523321"/>
            <a:ext cx="10326624" cy="1181917"/>
          </a:xfrm>
        </p:spPr>
        <p:txBody>
          <a:bodyPr vert="horz" lIns="91440" tIns="45720" rIns="91440" bIns="45720" rtlCol="0" anchor="t">
            <a:normAutofit/>
          </a:bodyPr>
          <a:lstStyle/>
          <a:p>
            <a:r>
              <a:rPr lang="nl-NL" dirty="0">
                <a:solidFill>
                  <a:schemeClr val="tx1"/>
                </a:solidFill>
                <a:latin typeface="Interstate LightCondensed"/>
              </a:rPr>
              <a:t>Neerleggen en opruimen</a:t>
            </a:r>
          </a:p>
        </p:txBody>
      </p:sp>
      <p:graphicFrame>
        <p:nvGraphicFramePr>
          <p:cNvPr id="7" name="Tijdelijke aanduiding voor inhoud 3">
            <a:extLst>
              <a:ext uri="{FF2B5EF4-FFF2-40B4-BE49-F238E27FC236}">
                <a16:creationId xmlns:a16="http://schemas.microsoft.com/office/drawing/2014/main" id="{68901E4B-B804-922A-49ED-CDD8A7C784EC}"/>
              </a:ext>
            </a:extLst>
          </p:cNvPr>
          <p:cNvGraphicFramePr>
            <a:graphicFrameLocks noGrp="1"/>
          </p:cNvGraphicFramePr>
          <p:nvPr>
            <p:ph idx="1"/>
            <p:extLst>
              <p:ext uri="{D42A27DB-BD31-4B8C-83A1-F6EECF244321}">
                <p14:modId xmlns:p14="http://schemas.microsoft.com/office/powerpoint/2010/main" val="3768283963"/>
              </p:ext>
            </p:extLst>
          </p:nvPr>
        </p:nvGraphicFramePr>
        <p:xfrm>
          <a:off x="307848" y="2362850"/>
          <a:ext cx="8416978" cy="4176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Afbeelding 58" descr="Afbeelding met Rechthoek, lijn, bank, licht&#10;&#10;Door AI gegenereerde inhoud is mogelijk onjuist.">
            <a:extLst>
              <a:ext uri="{FF2B5EF4-FFF2-40B4-BE49-F238E27FC236}">
                <a16:creationId xmlns:a16="http://schemas.microsoft.com/office/drawing/2014/main" id="{ECCAE1F1-3D6B-4FA6-A3FF-1FDF3723B3A9}"/>
              </a:ext>
            </a:extLst>
          </p:cNvPr>
          <p:cNvPicPr>
            <a:picLocks noChangeAspect="1"/>
          </p:cNvPicPr>
          <p:nvPr/>
        </p:nvPicPr>
        <p:blipFill>
          <a:blip r:embed="rId7"/>
          <a:stretch>
            <a:fillRect/>
          </a:stretch>
        </p:blipFill>
        <p:spPr>
          <a:xfrm>
            <a:off x="9159226" y="758488"/>
            <a:ext cx="2592829" cy="2680271"/>
          </a:xfrm>
          <a:prstGeom prst="rect">
            <a:avLst/>
          </a:prstGeom>
        </p:spPr>
      </p:pic>
    </p:spTree>
    <p:extLst>
      <p:ext uri="{BB962C8B-B14F-4D97-AF65-F5344CB8AC3E}">
        <p14:creationId xmlns:p14="http://schemas.microsoft.com/office/powerpoint/2010/main" val="2805802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4B0A462-C910-8257-CC2D-A4E1576982A4}"/>
              </a:ext>
            </a:extLst>
          </p:cNvPr>
          <p:cNvSpPr>
            <a:spLocks noGrp="1"/>
          </p:cNvSpPr>
          <p:nvPr>
            <p:ph type="title"/>
          </p:nvPr>
        </p:nvSpPr>
        <p:spPr>
          <a:xfrm>
            <a:off x="307848" y="319089"/>
            <a:ext cx="10515600" cy="1159444"/>
          </a:xfrm>
        </p:spPr>
        <p:txBody>
          <a:bodyPr anchor="ctr">
            <a:normAutofit/>
          </a:bodyPr>
          <a:lstStyle/>
          <a:p>
            <a:r>
              <a:rPr lang="nl-NL"/>
              <a:t>UITRUSTING IN DE ZAAL</a:t>
            </a:r>
          </a:p>
        </p:txBody>
      </p:sp>
      <p:sp>
        <p:nvSpPr>
          <p:cNvPr id="16" name="Subtitle 3">
            <a:extLst>
              <a:ext uri="{FF2B5EF4-FFF2-40B4-BE49-F238E27FC236}">
                <a16:creationId xmlns:a16="http://schemas.microsoft.com/office/drawing/2014/main" id="{9E08B90A-C89A-BF50-C7D0-7D9669E1EF29}"/>
              </a:ext>
            </a:extLst>
          </p:cNvPr>
          <p:cNvSpPr>
            <a:spLocks noGrp="1"/>
          </p:cNvSpPr>
          <p:nvPr>
            <p:ph type="subTitle" idx="10"/>
          </p:nvPr>
        </p:nvSpPr>
        <p:spPr>
          <a:xfrm>
            <a:off x="307848" y="1163494"/>
            <a:ext cx="9007564" cy="919590"/>
          </a:xfrm>
        </p:spPr>
        <p:txBody>
          <a:bodyPr vert="horz" lIns="91440" tIns="45720" rIns="91440" bIns="45720" rtlCol="0" anchor="t">
            <a:normAutofit/>
          </a:bodyPr>
          <a:lstStyle/>
          <a:p>
            <a:r>
              <a:rPr lang="en-US" dirty="0">
                <a:latin typeface="Interstate LightCondensed"/>
              </a:rPr>
              <a:t>Regels &amp; </a:t>
            </a:r>
            <a:r>
              <a:rPr lang="en-US" dirty="0" err="1">
                <a:latin typeface="Interstate LightCondensed"/>
              </a:rPr>
              <a:t>advies</a:t>
            </a:r>
            <a:r>
              <a:rPr lang="en-US" dirty="0">
                <a:latin typeface="Interstate LightCondensed"/>
              </a:rPr>
              <a:t> </a:t>
            </a:r>
          </a:p>
        </p:txBody>
      </p:sp>
      <p:graphicFrame>
        <p:nvGraphicFramePr>
          <p:cNvPr id="7" name="Tijdelijke aanduiding voor inhoud 3">
            <a:extLst>
              <a:ext uri="{FF2B5EF4-FFF2-40B4-BE49-F238E27FC236}">
                <a16:creationId xmlns:a16="http://schemas.microsoft.com/office/drawing/2014/main" id="{72C3B337-EAE6-A5D8-226B-FA8B7FB1A926}"/>
              </a:ext>
            </a:extLst>
          </p:cNvPr>
          <p:cNvGraphicFramePr>
            <a:graphicFrameLocks noGrp="1"/>
          </p:cNvGraphicFramePr>
          <p:nvPr>
            <p:ph idx="1"/>
            <p:extLst>
              <p:ext uri="{D42A27DB-BD31-4B8C-83A1-F6EECF244321}">
                <p14:modId xmlns:p14="http://schemas.microsoft.com/office/powerpoint/2010/main" val="2472531425"/>
              </p:ext>
            </p:extLst>
          </p:nvPr>
        </p:nvGraphicFramePr>
        <p:xfrm>
          <a:off x="307848" y="329066"/>
          <a:ext cx="11362266" cy="652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81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sportuitrusting, bal, tennisbal, Sport&#10;&#10;Door AI gegenereerde inhoud is mogelijk onjuist.">
            <a:extLst>
              <a:ext uri="{FF2B5EF4-FFF2-40B4-BE49-F238E27FC236}">
                <a16:creationId xmlns:a16="http://schemas.microsoft.com/office/drawing/2014/main" id="{9FF5E56D-1C5B-A902-AA66-FADCA5008546}"/>
              </a:ext>
            </a:extLst>
          </p:cNvPr>
          <p:cNvPicPr>
            <a:picLocks noGrp="1" noChangeAspect="1"/>
          </p:cNvPicPr>
          <p:nvPr>
            <p:ph type="pic" idx="10"/>
          </p:nvPr>
        </p:nvPicPr>
        <p:blipFill>
          <a:blip r:embed="rId3"/>
          <a:srcRect l="22748" r="22748"/>
          <a:stretch/>
        </p:blipFill>
        <p:spPr>
          <a:xfrm>
            <a:off x="8277286"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987EFD97-AA3D-4D85-F74F-39424DA22AB7}"/>
              </a:ext>
            </a:extLst>
          </p:cNvPr>
          <p:cNvSpPr>
            <a:spLocks noGrp="1"/>
          </p:cNvSpPr>
          <p:nvPr>
            <p:ph type="title"/>
          </p:nvPr>
        </p:nvSpPr>
        <p:spPr/>
        <p:txBody>
          <a:bodyPr anchor="ctr">
            <a:normAutofit/>
          </a:bodyPr>
          <a:lstStyle/>
          <a:p>
            <a:r>
              <a:rPr lang="nl-NL" dirty="0"/>
              <a:t>COMPETITIELEIDING</a:t>
            </a:r>
          </a:p>
        </p:txBody>
      </p:sp>
      <p:sp>
        <p:nvSpPr>
          <p:cNvPr id="3" name="Tijdelijke aanduiding voor inhoud 2">
            <a:extLst>
              <a:ext uri="{FF2B5EF4-FFF2-40B4-BE49-F238E27FC236}">
                <a16:creationId xmlns:a16="http://schemas.microsoft.com/office/drawing/2014/main" id="{682FBE2C-FC94-5903-D186-78C61B41C2A1}"/>
              </a:ext>
            </a:extLst>
          </p:cNvPr>
          <p:cNvSpPr>
            <a:spLocks noGrp="1"/>
          </p:cNvSpPr>
          <p:nvPr>
            <p:ph idx="1"/>
          </p:nvPr>
        </p:nvSpPr>
        <p:spPr/>
        <p:txBody>
          <a:bodyPr vert="horz" lIns="91440" tIns="45720" rIns="91440" bIns="45720" rtlCol="0" anchor="t">
            <a:noAutofit/>
          </a:bodyPr>
          <a:lstStyle/>
          <a:p>
            <a:pPr marL="0" indent="0">
              <a:buNone/>
            </a:pPr>
            <a:endParaRPr lang="nl-NL" b="1" u="sng">
              <a:solidFill>
                <a:srgbClr val="2D1804"/>
              </a:solidFill>
              <a:latin typeface="Interstate LightCondensed"/>
            </a:endParaRPr>
          </a:p>
          <a:p>
            <a:endParaRPr lang="nl-NL" sz="1500"/>
          </a:p>
        </p:txBody>
      </p:sp>
      <p:sp>
        <p:nvSpPr>
          <p:cNvPr id="4" name="Ondertitel 3">
            <a:extLst>
              <a:ext uri="{FF2B5EF4-FFF2-40B4-BE49-F238E27FC236}">
                <a16:creationId xmlns:a16="http://schemas.microsoft.com/office/drawing/2014/main" id="{1BB39B2B-E245-6612-6E60-7D399C3E141E}"/>
              </a:ext>
            </a:extLst>
          </p:cNvPr>
          <p:cNvSpPr>
            <a:spLocks noGrp="1"/>
          </p:cNvSpPr>
          <p:nvPr>
            <p:ph type="subTitle" idx="11"/>
          </p:nvPr>
        </p:nvSpPr>
        <p:spPr>
          <a:xfrm>
            <a:off x="307848" y="1282725"/>
            <a:ext cx="7685663" cy="858719"/>
          </a:xfrm>
        </p:spPr>
        <p:txBody>
          <a:bodyPr vert="horz" lIns="91440" tIns="45720" rIns="91440" bIns="45720" rtlCol="0" anchor="t">
            <a:normAutofit/>
          </a:bodyPr>
          <a:lstStyle/>
          <a:p>
            <a:r>
              <a:rPr lang="nl-NL" b="1" dirty="0">
                <a:latin typeface="Interstate LightCondensed"/>
              </a:rPr>
              <a:t>DISTRICT NOORDOOST Nederland -&gt; </a:t>
            </a:r>
            <a:br>
              <a:rPr lang="nl-NL" b="1" dirty="0">
                <a:latin typeface="Interstate LightCondensed"/>
              </a:rPr>
            </a:br>
            <a:r>
              <a:rPr lang="nl-NL" b="1" dirty="0">
                <a:latin typeface="Interstate LightCondensed"/>
              </a:rPr>
              <a:t>EVEN VOORSTELLEN</a:t>
            </a:r>
          </a:p>
        </p:txBody>
      </p:sp>
      <p:sp>
        <p:nvSpPr>
          <p:cNvPr id="8" name="Tekstvak 7">
            <a:extLst>
              <a:ext uri="{FF2B5EF4-FFF2-40B4-BE49-F238E27FC236}">
                <a16:creationId xmlns:a16="http://schemas.microsoft.com/office/drawing/2014/main" id="{7BA3B42E-4B04-F477-328E-5CCFF5CEC4DF}"/>
              </a:ext>
            </a:extLst>
          </p:cNvPr>
          <p:cNvSpPr txBox="1"/>
          <p:nvPr/>
        </p:nvSpPr>
        <p:spPr>
          <a:xfrm>
            <a:off x="312296" y="2542082"/>
            <a:ext cx="7182786" cy="3190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050"/>
              </a:lnSpc>
            </a:pPr>
            <a:endParaRPr lang="en-US" dirty="0">
              <a:solidFill>
                <a:srgbClr val="000000"/>
              </a:solidFill>
            </a:endParaRPr>
          </a:p>
          <a:p>
            <a:pPr>
              <a:lnSpc>
                <a:spcPts val="1050"/>
              </a:lnSpc>
            </a:pPr>
            <a:endParaRPr lang="en-US" dirty="0">
              <a:solidFill>
                <a:srgbClr val="000000"/>
              </a:solidFill>
            </a:endParaRPr>
          </a:p>
          <a:p>
            <a:pPr>
              <a:lnSpc>
                <a:spcPts val="1050"/>
              </a:lnSpc>
            </a:pPr>
            <a:endParaRPr lang="en-US" dirty="0">
              <a:solidFill>
                <a:srgbClr val="000000"/>
              </a:solidFill>
            </a:endParaRPr>
          </a:p>
          <a:p>
            <a:pPr>
              <a:lnSpc>
                <a:spcPts val="1050"/>
              </a:lnSpc>
            </a:pPr>
            <a:endParaRPr lang="en-US" dirty="0">
              <a:solidFill>
                <a:srgbClr val="000000"/>
              </a:solidFill>
            </a:endParaRPr>
          </a:p>
          <a:p>
            <a:pPr algn="l" rtl="0">
              <a:lnSpc>
                <a:spcPts val="1050"/>
              </a:lnSpc>
            </a:pPr>
            <a:r>
              <a:rPr lang="nl-NL" dirty="0">
                <a:solidFill>
                  <a:srgbClr val="000000"/>
                </a:solidFill>
              </a:rPr>
              <a:t>​</a:t>
            </a:r>
          </a:p>
          <a:p>
            <a:pPr algn="l" rtl="0">
              <a:lnSpc>
                <a:spcPts val="1050"/>
              </a:lnSpc>
            </a:pPr>
            <a:r>
              <a:rPr lang="nl-NL" sz="2000" dirty="0">
                <a:solidFill>
                  <a:srgbClr val="000000"/>
                </a:solidFill>
                <a:latin typeface="Interstate LightCondensed"/>
              </a:rPr>
              <a:t>Margreet Hindriks</a:t>
            </a:r>
          </a:p>
          <a:p>
            <a:pPr>
              <a:lnSpc>
                <a:spcPts val="1050"/>
              </a:lnSpc>
            </a:pPr>
            <a:endParaRPr lang="nl-NL" sz="2000" dirty="0">
              <a:solidFill>
                <a:srgbClr val="000000"/>
              </a:solidFill>
              <a:latin typeface="Interstate LightCondensed"/>
            </a:endParaRPr>
          </a:p>
          <a:p>
            <a:pPr>
              <a:lnSpc>
                <a:spcPts val="1050"/>
              </a:lnSpc>
            </a:pPr>
            <a:r>
              <a:rPr lang="nl-NL" sz="2000" dirty="0">
                <a:solidFill>
                  <a:srgbClr val="000000"/>
                </a:solidFill>
                <a:latin typeface="Interstate LightCondensed"/>
              </a:rPr>
              <a:t>Ingeborg </a:t>
            </a:r>
            <a:r>
              <a:rPr lang="nl-NL" sz="2000" dirty="0" err="1">
                <a:solidFill>
                  <a:srgbClr val="000000"/>
                </a:solidFill>
                <a:latin typeface="Interstate LightCondensed"/>
              </a:rPr>
              <a:t>Wiekart</a:t>
            </a:r>
            <a:r>
              <a:rPr lang="nl-NL" sz="2000" dirty="0">
                <a:solidFill>
                  <a:srgbClr val="000000"/>
                </a:solidFill>
                <a:latin typeface="Interstate LightCondensed"/>
              </a:rPr>
              <a:t> / </a:t>
            </a:r>
            <a:r>
              <a:rPr lang="nl-NL" sz="2000" dirty="0" err="1">
                <a:solidFill>
                  <a:srgbClr val="000000"/>
                </a:solidFill>
                <a:latin typeface="Interstate LightCondensed"/>
              </a:rPr>
              <a:t>Karolina</a:t>
            </a:r>
            <a:r>
              <a:rPr lang="nl-NL" sz="2000" dirty="0">
                <a:solidFill>
                  <a:srgbClr val="000000"/>
                </a:solidFill>
                <a:latin typeface="Interstate LightCondensed"/>
              </a:rPr>
              <a:t> Sluis</a:t>
            </a:r>
            <a:endParaRPr lang="nl-NL" sz="2000">
              <a:latin typeface="Interstate LightCondensed"/>
            </a:endParaRPr>
          </a:p>
          <a:p>
            <a:pPr>
              <a:lnSpc>
                <a:spcPts val="1050"/>
              </a:lnSpc>
            </a:pPr>
            <a:endParaRPr lang="nl-NL" sz="2000" dirty="0">
              <a:solidFill>
                <a:srgbClr val="000000"/>
              </a:solidFill>
              <a:latin typeface="Interstate LightCondensed"/>
            </a:endParaRPr>
          </a:p>
          <a:p>
            <a:pPr>
              <a:lnSpc>
                <a:spcPts val="1050"/>
              </a:lnSpc>
            </a:pPr>
            <a:r>
              <a:rPr lang="nl-NL" sz="2000" dirty="0">
                <a:solidFill>
                  <a:srgbClr val="000000"/>
                </a:solidFill>
                <a:latin typeface="Interstate LightCondensed"/>
              </a:rPr>
              <a:t>Inge Hoefs</a:t>
            </a: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algn="l" rtl="0">
              <a:lnSpc>
                <a:spcPts val="1050"/>
              </a:lnSpc>
            </a:pPr>
            <a:r>
              <a:rPr lang="nl-NL" dirty="0">
                <a:solidFill>
                  <a:srgbClr val="000000"/>
                </a:solidFill>
              </a:rPr>
              <a:t>​</a:t>
            </a:r>
          </a:p>
          <a:p>
            <a:pPr algn="l" rtl="0">
              <a:lnSpc>
                <a:spcPts val="1050"/>
              </a:lnSpc>
            </a:pPr>
            <a:r>
              <a:rPr lang="nl-NL" dirty="0">
                <a:solidFill>
                  <a:srgbClr val="000000"/>
                </a:solidFill>
              </a:rPr>
              <a:t>​</a:t>
            </a:r>
          </a:p>
          <a:p>
            <a:pPr algn="l" rtl="0">
              <a:lnSpc>
                <a:spcPts val="1050"/>
              </a:lnSpc>
            </a:pPr>
            <a:r>
              <a:rPr lang="nl-NL" dirty="0">
                <a:solidFill>
                  <a:srgbClr val="000000"/>
                </a:solidFill>
                <a:latin typeface="Interstate LightCondensed"/>
              </a:rPr>
              <a:t>Graag contact per email -&gt; </a:t>
            </a:r>
            <a:r>
              <a:rPr lang="nl-NL" dirty="0">
                <a:solidFill>
                  <a:srgbClr val="EF790C"/>
                </a:solidFill>
                <a:latin typeface="Interstate LightCondensed"/>
                <a:hlinkClick r:id="rId4">
                  <a:extLst>
                    <a:ext uri="{A12FA001-AC4F-418D-AE19-62706E023703}">
                      <ahyp:hlinkClr xmlns:ahyp="http://schemas.microsoft.com/office/drawing/2018/hyperlinkcolor" val="tx"/>
                    </a:ext>
                  </a:extLst>
                </a:hlinkClick>
              </a:rPr>
              <a:t>zaalhockey.no@knhb.nl</a:t>
            </a:r>
            <a:r>
              <a:rPr lang="nl-NL" dirty="0">
                <a:solidFill>
                  <a:srgbClr val="EF790C"/>
                </a:solidFill>
                <a:latin typeface="Interstate LightCondensed"/>
              </a:rPr>
              <a:t> </a:t>
            </a:r>
          </a:p>
          <a:p>
            <a:pPr algn="ctr"/>
            <a:endParaRPr lang="nl-NL" dirty="0"/>
          </a:p>
        </p:txBody>
      </p:sp>
    </p:spTree>
    <p:extLst>
      <p:ext uri="{BB962C8B-B14F-4D97-AF65-F5344CB8AC3E}">
        <p14:creationId xmlns:p14="http://schemas.microsoft.com/office/powerpoint/2010/main" val="2203407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89D7FE-94C1-FCCB-63A4-B95488F15C88}"/>
              </a:ext>
            </a:extLst>
          </p:cNvPr>
          <p:cNvSpPr>
            <a:spLocks noGrp="1"/>
          </p:cNvSpPr>
          <p:nvPr>
            <p:ph type="title"/>
          </p:nvPr>
        </p:nvSpPr>
        <p:spPr>
          <a:xfrm>
            <a:off x="307848" y="247256"/>
            <a:ext cx="10515600" cy="1195468"/>
          </a:xfrm>
        </p:spPr>
        <p:txBody>
          <a:bodyPr anchor="ctr">
            <a:normAutofit/>
          </a:bodyPr>
          <a:lstStyle/>
          <a:p>
            <a:r>
              <a:rPr lang="nl-NL" dirty="0"/>
              <a:t>TOEZICHT OP JEUGDTEAMS</a:t>
            </a:r>
          </a:p>
        </p:txBody>
      </p:sp>
      <p:sp>
        <p:nvSpPr>
          <p:cNvPr id="28" name="Subtitle 3">
            <a:extLst>
              <a:ext uri="{FF2B5EF4-FFF2-40B4-BE49-F238E27FC236}">
                <a16:creationId xmlns:a16="http://schemas.microsoft.com/office/drawing/2014/main" id="{4F4C3F00-942C-714E-48E6-43F08B719012}"/>
              </a:ext>
            </a:extLst>
          </p:cNvPr>
          <p:cNvSpPr>
            <a:spLocks noGrp="1"/>
          </p:cNvSpPr>
          <p:nvPr>
            <p:ph type="subTitle" idx="10"/>
          </p:nvPr>
        </p:nvSpPr>
        <p:spPr>
          <a:xfrm>
            <a:off x="307848" y="1226899"/>
            <a:ext cx="10015728" cy="507361"/>
          </a:xfrm>
        </p:spPr>
        <p:txBody>
          <a:bodyPr vert="horz" lIns="91440" tIns="45720" rIns="91440" bIns="45720" rtlCol="0" anchor="t">
            <a:normAutofit/>
          </a:bodyPr>
          <a:lstStyle/>
          <a:p>
            <a:r>
              <a:rPr lang="en-US" dirty="0" err="1">
                <a:latin typeface="Interstate LightCondensed"/>
              </a:rPr>
              <a:t>Hockeyers</a:t>
            </a:r>
            <a:r>
              <a:rPr lang="en-US" dirty="0">
                <a:latin typeface="Interstate LightCondensed"/>
              </a:rPr>
              <a:t> </a:t>
            </a:r>
            <a:r>
              <a:rPr lang="en-US" dirty="0" err="1">
                <a:latin typeface="Interstate LightCondensed"/>
              </a:rPr>
              <a:t>zijn</a:t>
            </a:r>
            <a:r>
              <a:rPr lang="en-US" dirty="0">
                <a:latin typeface="Interstate LightCondensed"/>
              </a:rPr>
              <a:t> </a:t>
            </a:r>
            <a:r>
              <a:rPr lang="en-US" dirty="0" err="1">
                <a:latin typeface="Interstate LightCondensed"/>
              </a:rPr>
              <a:t>nette</a:t>
            </a:r>
            <a:r>
              <a:rPr lang="en-US" dirty="0">
                <a:latin typeface="Interstate LightCondensed"/>
              </a:rPr>
              <a:t> </a:t>
            </a:r>
            <a:r>
              <a:rPr lang="en-US" dirty="0" err="1">
                <a:latin typeface="Interstate LightCondensed"/>
              </a:rPr>
              <a:t>mensen</a:t>
            </a:r>
            <a:endParaRPr lang="en-US" dirty="0" err="1"/>
          </a:p>
        </p:txBody>
      </p:sp>
      <p:graphicFrame>
        <p:nvGraphicFramePr>
          <p:cNvPr id="13" name="Tijdelijke aanduiding voor inhoud 2">
            <a:extLst>
              <a:ext uri="{FF2B5EF4-FFF2-40B4-BE49-F238E27FC236}">
                <a16:creationId xmlns:a16="http://schemas.microsoft.com/office/drawing/2014/main" id="{F8C07119-438C-38D9-950B-01BD246A9ACF}"/>
              </a:ext>
            </a:extLst>
          </p:cNvPr>
          <p:cNvGraphicFramePr>
            <a:graphicFrameLocks noGrp="1"/>
          </p:cNvGraphicFramePr>
          <p:nvPr>
            <p:ph idx="1"/>
            <p:extLst>
              <p:ext uri="{D42A27DB-BD31-4B8C-83A1-F6EECF244321}">
                <p14:modId xmlns:p14="http://schemas.microsoft.com/office/powerpoint/2010/main" val="1586848835"/>
              </p:ext>
            </p:extLst>
          </p:nvPr>
        </p:nvGraphicFramePr>
        <p:xfrm>
          <a:off x="307848" y="119174"/>
          <a:ext cx="11878254" cy="6869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187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B315D-515A-BF18-8AD2-81D732F5210C}"/>
              </a:ext>
            </a:extLst>
          </p:cNvPr>
          <p:cNvSpPr>
            <a:spLocks noGrp="1"/>
          </p:cNvSpPr>
          <p:nvPr>
            <p:ph type="ctrTitle"/>
          </p:nvPr>
        </p:nvSpPr>
        <p:spPr/>
        <p:txBody>
          <a:bodyPr/>
          <a:lstStyle/>
          <a:p>
            <a:r>
              <a:rPr lang="nl-NL"/>
              <a:t>REGLEMENTEN</a:t>
            </a:r>
          </a:p>
        </p:txBody>
      </p:sp>
      <p:sp>
        <p:nvSpPr>
          <p:cNvPr id="3" name="Ondertitel 2">
            <a:extLst>
              <a:ext uri="{FF2B5EF4-FFF2-40B4-BE49-F238E27FC236}">
                <a16:creationId xmlns:a16="http://schemas.microsoft.com/office/drawing/2014/main" id="{EC9B0B88-1ADE-B4A1-9785-88E141060C48}"/>
              </a:ext>
            </a:extLst>
          </p:cNvPr>
          <p:cNvSpPr>
            <a:spLocks noGrp="1"/>
          </p:cNvSpPr>
          <p:nvPr>
            <p:ph type="subTitle" idx="1"/>
          </p:nvPr>
        </p:nvSpPr>
        <p:spPr>
          <a:xfrm>
            <a:off x="5732043" y="2024341"/>
            <a:ext cx="6306782" cy="4396875"/>
          </a:xfrm>
        </p:spPr>
        <p:txBody>
          <a:bodyPr vert="horz" lIns="91440" tIns="45720" rIns="91440" bIns="45720" rtlCol="0" anchor="t">
            <a:normAutofit fontScale="85000" lnSpcReduction="20000"/>
          </a:bodyPr>
          <a:lstStyle/>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dirty="0">
              <a:solidFill>
                <a:srgbClr val="2D1804"/>
              </a:solidFill>
              <a:latin typeface="Interstate LightCondensed"/>
            </a:endParaRPr>
          </a:p>
          <a:p>
            <a:pPr marL="0" indent="0" algn="l">
              <a:lnSpc>
                <a:spcPct val="70000"/>
              </a:lnSpc>
              <a:spcBef>
                <a:spcPts val="1000"/>
              </a:spcBef>
              <a:buNone/>
            </a:pPr>
            <a:r>
              <a:rPr lang="nl-NL" sz="1800">
                <a:latin typeface="Interstate LightCondensed"/>
              </a:rPr>
              <a:t>Hier is de link naar de Statuten en reglementen – KNHB,</a:t>
            </a:r>
            <a:endParaRPr lang="nl-NL" sz="1800"/>
          </a:p>
          <a:p>
            <a:pPr marL="0" indent="0" algn="l" rtl="0" eaLnBrk="1" latinLnBrk="0" hangingPunct="1">
              <a:lnSpc>
                <a:spcPct val="70000"/>
              </a:lnSpc>
              <a:spcBef>
                <a:spcPts val="1000"/>
              </a:spcBef>
              <a:buNone/>
            </a:pPr>
            <a:br>
              <a:rPr lang="nl-NL" sz="1800">
                <a:latin typeface="Interstate LightCondensed" panose="02000506050000020004" pitchFamily="50" charset="0"/>
              </a:rPr>
            </a:br>
            <a:r>
              <a:rPr lang="nl-NL" sz="1800">
                <a:latin typeface="Interstate LightCondensed"/>
              </a:rPr>
              <a:t>Daar vind je onder andere: </a:t>
            </a:r>
            <a:endParaRPr lang="nl-NL" sz="1800">
              <a:solidFill>
                <a:srgbClr val="FF0000"/>
              </a:solidFill>
              <a:latin typeface="Interstate LightCondensed" panose="02000506050000020004" pitchFamily="50" charset="0"/>
            </a:endParaRPr>
          </a:p>
          <a:p>
            <a:pPr>
              <a:lnSpc>
                <a:spcPct val="120000"/>
              </a:lnSpc>
            </a:pPr>
            <a:r>
              <a:rPr lang="nl-NL" sz="1800">
                <a:solidFill>
                  <a:srgbClr val="EF790C"/>
                </a:solidFill>
                <a:latin typeface="Interstate LightCondensed"/>
                <a:hlinkClick r:id="rId2">
                  <a:extLst>
                    <a:ext uri="{A12FA001-AC4F-418D-AE19-62706E023703}">
                      <ahyp:hlinkClr xmlns:ahyp="http://schemas.microsoft.com/office/drawing/2018/hyperlinkcolor" val="tx"/>
                    </a:ext>
                  </a:extLst>
                </a:hlinkClick>
              </a:rPr>
              <a:t>Bondsreglement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3">
                  <a:extLst>
                    <a:ext uri="{A12FA001-AC4F-418D-AE19-62706E023703}">
                      <ahyp:hlinkClr xmlns:ahyp="http://schemas.microsoft.com/office/drawing/2018/hyperlinkcolor" val="tx"/>
                    </a:ext>
                  </a:extLst>
                </a:hlinkClick>
              </a:rPr>
              <a:t>Spelreglement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4">
                  <a:extLst>
                    <a:ext uri="{A12FA001-AC4F-418D-AE19-62706E023703}">
                      <ahyp:hlinkClr xmlns:ahyp="http://schemas.microsoft.com/office/drawing/2018/hyperlinkcolor" val="tx"/>
                    </a:ext>
                  </a:extLst>
                </a:hlinkClick>
              </a:rPr>
              <a:t>Boetereglement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5">
                  <a:extLst>
                    <a:ext uri="{A12FA001-AC4F-418D-AE19-62706E023703}">
                      <ahyp:hlinkClr xmlns:ahyp="http://schemas.microsoft.com/office/drawing/2018/hyperlinkcolor" val="tx"/>
                    </a:ext>
                  </a:extLst>
                </a:hlinkClick>
              </a:rPr>
              <a:t>Tuchtreglement</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6">
                  <a:extLst>
                    <a:ext uri="{A12FA001-AC4F-418D-AE19-62706E023703}">
                      <ahyp:hlinkClr xmlns:ahyp="http://schemas.microsoft.com/office/drawing/2018/hyperlinkcolor" val="tx"/>
                    </a:ext>
                  </a:extLst>
                </a:hlinkClick>
              </a:rPr>
              <a:t>Tabel klassengrenzen</a:t>
            </a:r>
            <a:endParaRPr lang="nl-NL" sz="1800">
              <a:latin typeface="Interstate LightCondensed"/>
            </a:endParaRPr>
          </a:p>
          <a:p>
            <a:pPr marL="0" indent="0" algn="l" rtl="0" eaLnBrk="1" latinLnBrk="0" hangingPunct="1">
              <a:lnSpc>
                <a:spcPct val="70000"/>
              </a:lnSpc>
              <a:spcBef>
                <a:spcPts val="1000"/>
              </a:spcBef>
              <a:buNone/>
            </a:pPr>
            <a:endParaRPr lang="nl-NL" sz="1800">
              <a:solidFill>
                <a:srgbClr val="FF0000"/>
              </a:solidFill>
              <a:effectLst/>
              <a:latin typeface="Interstate LightCondensed" panose="02000506050000020004" pitchFamily="50" charset="0"/>
            </a:endParaRPr>
          </a:p>
          <a:p>
            <a:pPr marL="0" indent="0">
              <a:buNone/>
            </a:pPr>
            <a:br>
              <a:rPr lang="nl-NL" sz="1600" dirty="0">
                <a:effectLst/>
                <a:latin typeface="Interstate LightCondensed" panose="02000506050000020004" pitchFamily="50" charset="0"/>
              </a:rPr>
            </a:br>
            <a:endParaRPr lang="nl-NL"/>
          </a:p>
        </p:txBody>
      </p:sp>
      <p:pic>
        <p:nvPicPr>
          <p:cNvPr id="4" name="Tijdelijke aanduiding voor afbeelding 3" descr="Afbeelding met persoon, blauw, overdekt&#10;&#10;Door AI gegenereerde inhoud is mogelijk onjuist.">
            <a:extLst>
              <a:ext uri="{FF2B5EF4-FFF2-40B4-BE49-F238E27FC236}">
                <a16:creationId xmlns:a16="http://schemas.microsoft.com/office/drawing/2014/main" id="{2E6F65A8-9D04-3AF2-B603-FF3DB83D3267}"/>
              </a:ext>
            </a:extLst>
          </p:cNvPr>
          <p:cNvPicPr>
            <a:picLocks noGrp="1" noChangeAspect="1"/>
          </p:cNvPicPr>
          <p:nvPr>
            <p:ph type="pic" idx="10"/>
          </p:nvPr>
        </p:nvPicPr>
        <p:blipFill>
          <a:blip r:embed="rId7"/>
          <a:srcRect t="9253" b="9253"/>
          <a:stretch/>
        </p:blipFill>
        <p:spPr>
          <a:prstGeom prst="rect">
            <a:avLst/>
          </a:prstGeom>
          <a:ln>
            <a:noFill/>
          </a:ln>
          <a:effectLst>
            <a:softEdge rad="112500"/>
          </a:effectLst>
        </p:spPr>
      </p:pic>
    </p:spTree>
    <p:extLst>
      <p:ext uri="{BB962C8B-B14F-4D97-AF65-F5344CB8AC3E}">
        <p14:creationId xmlns:p14="http://schemas.microsoft.com/office/powerpoint/2010/main" val="889602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buitenshuis, hemel, boom, fiets&#10;&#10;Door AI gegenereerde inhoud is mogelijk onjuist.">
            <a:extLst>
              <a:ext uri="{FF2B5EF4-FFF2-40B4-BE49-F238E27FC236}">
                <a16:creationId xmlns:a16="http://schemas.microsoft.com/office/drawing/2014/main" id="{876E72EC-56B5-E18B-512C-62F1C7960730}"/>
              </a:ext>
            </a:extLst>
          </p:cNvPr>
          <p:cNvPicPr>
            <a:picLocks noGrp="1" noChangeAspect="1"/>
          </p:cNvPicPr>
          <p:nvPr>
            <p:ph type="pic" idx="10"/>
          </p:nvPr>
        </p:nvPicPr>
        <p:blipFill>
          <a:blip r:embed="rId2"/>
          <a:srcRect t="11480" b="11480"/>
          <a:stretch/>
        </p:blipFill>
        <p:spPr>
          <a:prstGeom prst="roundRect">
            <a:avLst>
              <a:gd name="adj" fmla="val 1571"/>
            </a:avLst>
          </a:prstGeom>
          <a:effectLst>
            <a:softEdge rad="0"/>
          </a:effectLst>
        </p:spPr>
      </p:pic>
      <p:sp>
        <p:nvSpPr>
          <p:cNvPr id="3" name="Titel 2">
            <a:extLst>
              <a:ext uri="{FF2B5EF4-FFF2-40B4-BE49-F238E27FC236}">
                <a16:creationId xmlns:a16="http://schemas.microsoft.com/office/drawing/2014/main" id="{D4C7E07C-CE13-1C16-57BC-450AED804FBE}"/>
              </a:ext>
            </a:extLst>
          </p:cNvPr>
          <p:cNvSpPr>
            <a:spLocks noGrp="1"/>
          </p:cNvSpPr>
          <p:nvPr>
            <p:ph type="ctrTitle"/>
          </p:nvPr>
        </p:nvSpPr>
        <p:spPr>
          <a:xfrm>
            <a:off x="199216" y="4820359"/>
            <a:ext cx="11804093" cy="891699"/>
          </a:xfrm>
        </p:spPr>
        <p:txBody>
          <a:bodyPr/>
          <a:lstStyle/>
          <a:p>
            <a:r>
              <a:rPr lang="nl-NL" dirty="0"/>
              <a:t>   INTERESSE IN EEN BLAASHAL?</a:t>
            </a:r>
          </a:p>
        </p:txBody>
      </p:sp>
      <p:sp>
        <p:nvSpPr>
          <p:cNvPr id="4" name="Ondertitel 3">
            <a:extLst>
              <a:ext uri="{FF2B5EF4-FFF2-40B4-BE49-F238E27FC236}">
                <a16:creationId xmlns:a16="http://schemas.microsoft.com/office/drawing/2014/main" id="{4DF12F9F-AB52-3D7F-A49B-F4C9FDA47D54}"/>
              </a:ext>
            </a:extLst>
          </p:cNvPr>
          <p:cNvSpPr>
            <a:spLocks noGrp="1"/>
          </p:cNvSpPr>
          <p:nvPr>
            <p:ph type="subTitle" idx="1"/>
          </p:nvPr>
        </p:nvSpPr>
        <p:spPr>
          <a:xfrm>
            <a:off x="447032" y="5715409"/>
            <a:ext cx="4865632" cy="423750"/>
          </a:xfrm>
        </p:spPr>
        <p:txBody>
          <a:bodyPr vert="horz" lIns="91440" tIns="45720" rIns="91440" bIns="45720" rtlCol="0" anchor="t">
            <a:normAutofit fontScale="70000" lnSpcReduction="20000"/>
          </a:bodyPr>
          <a:lstStyle/>
          <a:p>
            <a:r>
              <a:rPr lang="nl-NL" dirty="0">
                <a:latin typeface="Interstate LightCondensed"/>
              </a:rPr>
              <a:t>Neem contact op met sporthallen@knhb.nl</a:t>
            </a:r>
            <a:endParaRPr lang="nl-NL" dirty="0"/>
          </a:p>
        </p:txBody>
      </p:sp>
    </p:spTree>
    <p:extLst>
      <p:ext uri="{BB962C8B-B14F-4D97-AF65-F5344CB8AC3E}">
        <p14:creationId xmlns:p14="http://schemas.microsoft.com/office/powerpoint/2010/main" val="3809530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ersoon, Sport, speeltuin, overdekt&#10;&#10;Door AI gegenereerde inhoud is mogelijk onjuist.">
            <a:extLst>
              <a:ext uri="{FF2B5EF4-FFF2-40B4-BE49-F238E27FC236}">
                <a16:creationId xmlns:a16="http://schemas.microsoft.com/office/drawing/2014/main" id="{8634CBA2-0ED6-8919-7509-372D2F7C88B3}"/>
              </a:ext>
            </a:extLst>
          </p:cNvPr>
          <p:cNvPicPr>
            <a:picLocks noGrp="1" noChangeAspect="1"/>
          </p:cNvPicPr>
          <p:nvPr>
            <p:ph type="pic" idx="14"/>
          </p:nvPr>
        </p:nvPicPr>
        <p:blipFill>
          <a:blip r:embed="rId2"/>
          <a:srcRect t="13339" r="-1" b="-1"/>
          <a:stretch>
            <a:fillRect/>
          </a:stretch>
        </p:blipFill>
        <p:spPr>
          <a:xfrm>
            <a:off x="10061792" y="371922"/>
            <a:ext cx="2246033" cy="2916026"/>
          </a:xfrm>
          <a:prstGeom prst="roundRect">
            <a:avLst>
              <a:gd name="adj" fmla="val 1571"/>
            </a:avLst>
          </a:prstGeom>
          <a:noFill/>
          <a:effectLst>
            <a:softEdge rad="0"/>
          </a:effectLst>
        </p:spPr>
      </p:pic>
      <p:pic>
        <p:nvPicPr>
          <p:cNvPr id="10" name="Tijdelijke aanduiding voor afbeelding 9" descr="Afbeelding met bal, sportuitrusting, persoon, sport&#10;&#10;Door AI gegenereerde inhoud is mogelijk onjuist.">
            <a:extLst>
              <a:ext uri="{FF2B5EF4-FFF2-40B4-BE49-F238E27FC236}">
                <a16:creationId xmlns:a16="http://schemas.microsoft.com/office/drawing/2014/main" id="{D2E73E56-37D4-4DC6-AF8D-42C6ABD506AE}"/>
              </a:ext>
            </a:extLst>
          </p:cNvPr>
          <p:cNvPicPr>
            <a:picLocks noGrp="1" noChangeAspect="1"/>
          </p:cNvPicPr>
          <p:nvPr>
            <p:ph type="pic" idx="12"/>
          </p:nvPr>
        </p:nvPicPr>
        <p:blipFill>
          <a:blip r:embed="rId3"/>
          <a:srcRect r="9676" b="-3"/>
          <a:stretch>
            <a:fillRect/>
          </a:stretch>
        </p:blipFill>
        <p:spPr>
          <a:xfrm>
            <a:off x="5535058" y="3366004"/>
            <a:ext cx="4114779" cy="3040958"/>
          </a:xfrm>
          <a:prstGeom prst="roundRect">
            <a:avLst>
              <a:gd name="adj" fmla="val 1571"/>
            </a:avLst>
          </a:prstGeom>
          <a:noFill/>
          <a:effectLst>
            <a:softEdge rad="0"/>
          </a:effectLst>
        </p:spPr>
      </p:pic>
      <p:pic>
        <p:nvPicPr>
          <p:cNvPr id="9" name="Tijdelijke aanduiding voor afbeelding 8" descr="Afbeelding met hockey, persoon, schoeisel, Sport&#10;&#10;Door AI gegenereerde inhoud is mogelijk onjuist.">
            <a:extLst>
              <a:ext uri="{FF2B5EF4-FFF2-40B4-BE49-F238E27FC236}">
                <a16:creationId xmlns:a16="http://schemas.microsoft.com/office/drawing/2014/main" id="{F20735B2-C3E5-668F-8F8D-9449EE8E612B}"/>
              </a:ext>
            </a:extLst>
          </p:cNvPr>
          <p:cNvPicPr>
            <a:picLocks noGrp="1" noChangeAspect="1"/>
          </p:cNvPicPr>
          <p:nvPr>
            <p:ph type="pic" idx="10"/>
          </p:nvPr>
        </p:nvPicPr>
        <p:blipFill>
          <a:blip r:embed="rId4"/>
          <a:srcRect l="14261" r="12766" b="-2"/>
          <a:stretch>
            <a:fillRect/>
          </a:stretch>
        </p:blipFill>
        <p:spPr>
          <a:xfrm>
            <a:off x="5983804" y="371922"/>
            <a:ext cx="3977318" cy="2916026"/>
          </a:xfrm>
          <a:prstGeom prst="roundRect">
            <a:avLst>
              <a:gd name="adj" fmla="val 1571"/>
            </a:avLst>
          </a:prstGeom>
          <a:noFill/>
          <a:effectLst>
            <a:softEdge rad="0"/>
          </a:effectLst>
        </p:spPr>
      </p:pic>
      <p:sp>
        <p:nvSpPr>
          <p:cNvPr id="5" name="Titel 4">
            <a:extLst>
              <a:ext uri="{FF2B5EF4-FFF2-40B4-BE49-F238E27FC236}">
                <a16:creationId xmlns:a16="http://schemas.microsoft.com/office/drawing/2014/main" id="{0414AF46-0561-D5A9-B58A-52AED03B5E51}"/>
              </a:ext>
            </a:extLst>
          </p:cNvPr>
          <p:cNvSpPr>
            <a:spLocks noGrp="1"/>
          </p:cNvSpPr>
          <p:nvPr>
            <p:ph type="title"/>
          </p:nvPr>
        </p:nvSpPr>
        <p:spPr>
          <a:xfrm>
            <a:off x="277259" y="211902"/>
            <a:ext cx="5520037" cy="1325563"/>
          </a:xfrm>
        </p:spPr>
        <p:txBody>
          <a:bodyPr anchor="ctr">
            <a:normAutofit/>
          </a:bodyPr>
          <a:lstStyle/>
          <a:p>
            <a:r>
              <a:rPr lang="nl-NL" sz="5100"/>
              <a:t>RECHTSGELDIGHEID</a:t>
            </a:r>
          </a:p>
        </p:txBody>
      </p:sp>
      <p:sp>
        <p:nvSpPr>
          <p:cNvPr id="6" name="Tijdelijke aanduiding voor inhoud 5">
            <a:extLst>
              <a:ext uri="{FF2B5EF4-FFF2-40B4-BE49-F238E27FC236}">
                <a16:creationId xmlns:a16="http://schemas.microsoft.com/office/drawing/2014/main" id="{72876DCD-4073-486A-1E9B-38DDEE0F49DE}"/>
              </a:ext>
            </a:extLst>
          </p:cNvPr>
          <p:cNvSpPr>
            <a:spLocks noGrp="1"/>
          </p:cNvSpPr>
          <p:nvPr>
            <p:ph idx="1"/>
          </p:nvPr>
        </p:nvSpPr>
        <p:spPr>
          <a:xfrm>
            <a:off x="307849" y="3366004"/>
            <a:ext cx="4988052" cy="3172907"/>
          </a:xfrm>
        </p:spPr>
        <p:txBody>
          <a:bodyPr vert="horz" lIns="91440" tIns="45720" rIns="91440" bIns="45720" rtlCol="0" anchor="t">
            <a:normAutofit/>
          </a:bodyPr>
          <a:lstStyle/>
          <a:p>
            <a:r>
              <a:rPr lang="nl-NL" dirty="0">
                <a:latin typeface="Interstate LightCondensed"/>
              </a:rPr>
              <a:t>Een aantal teksten in deze presentatie zijn een samenvatting van artikelen in het Bondsreglement 2025.</a:t>
            </a:r>
          </a:p>
          <a:p>
            <a:r>
              <a:rPr lang="nl-NL" dirty="0">
                <a:latin typeface="Interstate LightCondensed"/>
              </a:rPr>
              <a:t>In dat geval is de tekst in het Bondsreglement altijd leidend en kunnen er geen rechten worden ontleend aan deze presentatie. </a:t>
            </a:r>
          </a:p>
        </p:txBody>
      </p:sp>
      <p:sp>
        <p:nvSpPr>
          <p:cNvPr id="15" name="Subtitle 6">
            <a:extLst>
              <a:ext uri="{FF2B5EF4-FFF2-40B4-BE49-F238E27FC236}">
                <a16:creationId xmlns:a16="http://schemas.microsoft.com/office/drawing/2014/main" id="{BC41B03E-3EB5-2CD3-38B2-28DF0FEDE2A2}"/>
              </a:ext>
            </a:extLst>
          </p:cNvPr>
          <p:cNvSpPr>
            <a:spLocks noGrp="1"/>
          </p:cNvSpPr>
          <p:nvPr>
            <p:ph type="subTitle" idx="11"/>
          </p:nvPr>
        </p:nvSpPr>
        <p:spPr>
          <a:xfrm>
            <a:off x="277259" y="1144887"/>
            <a:ext cx="5489447" cy="785155"/>
          </a:xfrm>
        </p:spPr>
        <p:txBody>
          <a:bodyPr/>
          <a:lstStyle/>
          <a:p>
            <a:endParaRPr lang="en-US" dirty="0"/>
          </a:p>
        </p:txBody>
      </p:sp>
      <p:pic>
        <p:nvPicPr>
          <p:cNvPr id="11" name="Tijdelijke aanduiding voor afbeelding 10" descr="Afbeelding met sportuitrusting, bal, tennisbal, Sport&#10;&#10;Door AI gegenereerde inhoud is mogelijk onjuist.">
            <a:extLst>
              <a:ext uri="{FF2B5EF4-FFF2-40B4-BE49-F238E27FC236}">
                <a16:creationId xmlns:a16="http://schemas.microsoft.com/office/drawing/2014/main" id="{F0D876FB-D358-5A13-1A54-24F0AA951A2A}"/>
              </a:ext>
            </a:extLst>
          </p:cNvPr>
          <p:cNvPicPr>
            <a:picLocks noGrp="1" noChangeAspect="1"/>
          </p:cNvPicPr>
          <p:nvPr>
            <p:ph type="pic" idx="13"/>
          </p:nvPr>
        </p:nvPicPr>
        <p:blipFill>
          <a:blip r:embed="rId5"/>
          <a:srcRect l="10970" r="10970"/>
          <a:stretch/>
        </p:blipFill>
        <p:spPr>
          <a:xfrm>
            <a:off x="9736221" y="3366002"/>
            <a:ext cx="2571604" cy="3040957"/>
          </a:xfrm>
          <a:prstGeom prst="roundRect">
            <a:avLst>
              <a:gd name="adj" fmla="val 1571"/>
            </a:avLst>
          </a:prstGeom>
          <a:effectLst>
            <a:softEdge rad="0"/>
          </a:effectLst>
        </p:spPr>
      </p:pic>
    </p:spTree>
    <p:extLst>
      <p:ext uri="{BB962C8B-B14F-4D97-AF65-F5344CB8AC3E}">
        <p14:creationId xmlns:p14="http://schemas.microsoft.com/office/powerpoint/2010/main" val="2844052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B596F-8756-F5E4-74E2-7FDE7A6A552F}"/>
              </a:ext>
            </a:extLst>
          </p:cNvPr>
          <p:cNvSpPr>
            <a:spLocks noGrp="1"/>
          </p:cNvSpPr>
          <p:nvPr>
            <p:ph type="ctrTitle"/>
          </p:nvPr>
        </p:nvSpPr>
        <p:spPr>
          <a:xfrm>
            <a:off x="5732044" y="2221212"/>
            <a:ext cx="6143523" cy="891699"/>
          </a:xfrm>
        </p:spPr>
        <p:txBody>
          <a:bodyPr anchor="b">
            <a:normAutofit/>
          </a:bodyPr>
          <a:lstStyle/>
          <a:p>
            <a:r>
              <a:rPr lang="nl-NL"/>
              <a:t>NOG VRAGEN?</a:t>
            </a:r>
          </a:p>
        </p:txBody>
      </p:sp>
      <p:sp>
        <p:nvSpPr>
          <p:cNvPr id="3" name="Ondertitel 2">
            <a:extLst>
              <a:ext uri="{FF2B5EF4-FFF2-40B4-BE49-F238E27FC236}">
                <a16:creationId xmlns:a16="http://schemas.microsoft.com/office/drawing/2014/main" id="{756D3912-67B6-4407-8C46-D5249081EAA7}"/>
              </a:ext>
            </a:extLst>
          </p:cNvPr>
          <p:cNvSpPr>
            <a:spLocks noGrp="1"/>
          </p:cNvSpPr>
          <p:nvPr>
            <p:ph type="subTitle" idx="1"/>
          </p:nvPr>
        </p:nvSpPr>
        <p:spPr>
          <a:xfrm>
            <a:off x="5732044" y="2967856"/>
            <a:ext cx="5850356" cy="2713615"/>
          </a:xfrm>
        </p:spPr>
        <p:txBody>
          <a:bodyPr vert="horz" lIns="91440" tIns="45720" rIns="91440" bIns="45720" rtlCol="0" anchor="t">
            <a:normAutofit/>
          </a:bodyPr>
          <a:lstStyle/>
          <a:p>
            <a:pPr algn="ctr">
              <a:lnSpc>
                <a:spcPct val="150000"/>
              </a:lnSpc>
            </a:pPr>
            <a:r>
              <a:rPr lang="nl-NL" dirty="0">
                <a:latin typeface="Interstate LightCondensed"/>
              </a:rPr>
              <a:t>Bedankt </a:t>
            </a:r>
          </a:p>
          <a:p>
            <a:pPr algn="ctr">
              <a:lnSpc>
                <a:spcPct val="150000"/>
              </a:lnSpc>
            </a:pPr>
            <a:r>
              <a:rPr lang="nl-NL" dirty="0">
                <a:latin typeface="Interstate LightCondensed"/>
              </a:rPr>
              <a:t>&amp; </a:t>
            </a:r>
          </a:p>
          <a:p>
            <a:pPr algn="ctr">
              <a:lnSpc>
                <a:spcPct val="150000"/>
              </a:lnSpc>
            </a:pPr>
            <a:r>
              <a:rPr lang="nl-NL" dirty="0">
                <a:latin typeface="Interstate LightCondensed"/>
              </a:rPr>
              <a:t>een heel leuk sportief zaalseizoen 2025-2026 toegewenst!</a:t>
            </a:r>
          </a:p>
        </p:txBody>
      </p:sp>
      <p:pic>
        <p:nvPicPr>
          <p:cNvPr id="4" name="Tijdelijke aanduiding voor afbeelding 3" descr="Afbeelding met bal, sportuitrusting, persoon, sport&#10;&#10;Door AI gegenereerde inhoud is mogelijk onjuist.">
            <a:extLst>
              <a:ext uri="{FF2B5EF4-FFF2-40B4-BE49-F238E27FC236}">
                <a16:creationId xmlns:a16="http://schemas.microsoft.com/office/drawing/2014/main" id="{8F821017-92BC-05B4-28A7-373D06B35760}"/>
              </a:ext>
            </a:extLst>
          </p:cNvPr>
          <p:cNvPicPr>
            <a:picLocks noGrp="1" noChangeAspect="1"/>
          </p:cNvPicPr>
          <p:nvPr>
            <p:ph type="pic" idx="10"/>
          </p:nvPr>
        </p:nvPicPr>
        <p:blipFill>
          <a:blip r:embed="rId2"/>
          <a:srcRect l="18977" r="18977"/>
          <a:stretch/>
        </p:blipFill>
        <p:spPr>
          <a:prstGeom prst="rect">
            <a:avLst/>
          </a:prstGeom>
          <a:ln>
            <a:noFill/>
          </a:ln>
          <a:effectLst>
            <a:softEdge rad="112500"/>
          </a:effectLst>
        </p:spPr>
      </p:pic>
    </p:spTree>
    <p:extLst>
      <p:ext uri="{BB962C8B-B14F-4D97-AF65-F5344CB8AC3E}">
        <p14:creationId xmlns:p14="http://schemas.microsoft.com/office/powerpoint/2010/main" val="1982830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663E-F358-72D8-D240-0F09AFFE73B7}"/>
            </a:ext>
          </a:extLst>
        </p:cNvPr>
        <p:cNvGrpSpPr/>
        <p:nvPr/>
      </p:nvGrpSpPr>
      <p:grpSpPr>
        <a:xfrm>
          <a:off x="0" y="0"/>
          <a:ext cx="0" cy="0"/>
          <a:chOff x="0" y="0"/>
          <a:chExt cx="0" cy="0"/>
        </a:xfrm>
      </p:grpSpPr>
      <p:pic>
        <p:nvPicPr>
          <p:cNvPr id="5" name="Tijdelijke aanduiding voor inhoud 4" descr="Afbeelding met bal, sportuitrusting, persoon, sport&#10;&#10;Door AI gegenereerde inhoud is mogelijk onjuist.">
            <a:extLst>
              <a:ext uri="{FF2B5EF4-FFF2-40B4-BE49-F238E27FC236}">
                <a16:creationId xmlns:a16="http://schemas.microsoft.com/office/drawing/2014/main" id="{D640EF9B-6CF7-3F66-3AB3-9D7F114246B8}"/>
              </a:ext>
            </a:extLst>
          </p:cNvPr>
          <p:cNvPicPr>
            <a:picLocks noGrp="1" noChangeAspect="1"/>
          </p:cNvPicPr>
          <p:nvPr>
            <p:ph type="pic" idx="10"/>
          </p:nvPr>
        </p:nvPicPr>
        <p:blipFill>
          <a:blip r:embed="rId2"/>
          <a:srcRect l="30308" r="30308"/>
          <a:stretch/>
        </p:blipFill>
        <p:spPr>
          <a:xfrm>
            <a:off x="8189843"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3F63A233-F9E8-22A8-A88C-BE100D75DEAD}"/>
              </a:ext>
            </a:extLst>
          </p:cNvPr>
          <p:cNvSpPr>
            <a:spLocks noGrp="1"/>
          </p:cNvSpPr>
          <p:nvPr>
            <p:ph type="title"/>
          </p:nvPr>
        </p:nvSpPr>
        <p:spPr>
          <a:xfrm>
            <a:off x="307848" y="145661"/>
            <a:ext cx="7711440" cy="1434420"/>
          </a:xfrm>
        </p:spPr>
        <p:txBody>
          <a:bodyPr anchor="ctr">
            <a:normAutofit/>
          </a:bodyPr>
          <a:lstStyle/>
          <a:p>
            <a:r>
              <a:rPr lang="nl-NL" dirty="0"/>
              <a:t>ROLVERDELING </a:t>
            </a:r>
          </a:p>
        </p:txBody>
      </p:sp>
      <p:sp>
        <p:nvSpPr>
          <p:cNvPr id="33" name="Content Placeholder 3">
            <a:extLst>
              <a:ext uri="{FF2B5EF4-FFF2-40B4-BE49-F238E27FC236}">
                <a16:creationId xmlns:a16="http://schemas.microsoft.com/office/drawing/2014/main" id="{ADE23E21-A8D7-AE2B-52E4-30BBC8EE7693}"/>
              </a:ext>
            </a:extLst>
          </p:cNvPr>
          <p:cNvSpPr>
            <a:spLocks noGrp="1"/>
          </p:cNvSpPr>
          <p:nvPr>
            <p:ph idx="1"/>
          </p:nvPr>
        </p:nvSpPr>
        <p:spPr>
          <a:xfrm>
            <a:off x="307848" y="1579316"/>
            <a:ext cx="7713237" cy="5284383"/>
          </a:xfrm>
        </p:spPr>
        <p:txBody>
          <a:bodyPr vert="horz" lIns="91440" tIns="45720" rIns="91440" bIns="45720" rtlCol="0" anchor="t">
            <a:noAutofit/>
          </a:bodyPr>
          <a:lstStyle/>
          <a:p>
            <a:pPr marL="0" indent="0">
              <a:lnSpc>
                <a:spcPct val="100000"/>
              </a:lnSpc>
              <a:spcAft>
                <a:spcPts val="1600"/>
              </a:spcAft>
              <a:buNone/>
            </a:pPr>
            <a:r>
              <a:rPr lang="nl-NL" sz="1600" b="1" u="sng" dirty="0">
                <a:solidFill>
                  <a:srgbClr val="000000"/>
                </a:solidFill>
                <a:latin typeface="Interstate LightCondensed"/>
                <a:ea typeface="Verdana"/>
              </a:rPr>
              <a:t>Rol KNHB</a:t>
            </a:r>
            <a:endParaRPr lang="nl-NL" sz="1600" b="1" u="sng" dirty="0">
              <a:latin typeface="Interstate LightCondensed"/>
              <a:ea typeface="Verdana"/>
            </a:endParaRPr>
          </a:p>
          <a:p>
            <a:pPr marL="285750" indent="-28575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voor vragen/opmerkingen m.b.t. de competitie</a:t>
            </a:r>
            <a:endParaRPr lang="nl-NL" sz="1600" b="1" u="sng" dirty="0">
              <a:solidFill>
                <a:srgbClr val="2D1804"/>
              </a:solidFill>
              <a:latin typeface="Interstate LightCondensed"/>
              <a:ea typeface="Verdana"/>
            </a:endParaRP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Alleen de Hoofdklasse Zaal valt onder onze collega Renate Zwiers (competitieleider Bondscompetitie) via competitie@knhb.nl.</a:t>
            </a:r>
            <a:endParaRPr lang="nl-NL" sz="1600" dirty="0">
              <a:latin typeface="Interstate LightCondensed"/>
            </a:endParaRP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Alle overige wedstrijden vallen onder district Noord Oost Nederland.</a:t>
            </a:r>
          </a:p>
          <a:p>
            <a:pPr marL="0" indent="0">
              <a:lnSpc>
                <a:spcPct val="100000"/>
              </a:lnSpc>
              <a:spcAft>
                <a:spcPts val="1600"/>
              </a:spcAft>
              <a:buNone/>
            </a:pPr>
            <a:r>
              <a:rPr lang="nl-NL" sz="1600" b="1" u="sng" dirty="0">
                <a:solidFill>
                  <a:srgbClr val="000000"/>
                </a:solidFill>
                <a:latin typeface="Interstate LightCondensed"/>
                <a:ea typeface="Verdana"/>
              </a:rPr>
              <a:t>Rol zaalcommissarissen van de verenigingen</a:t>
            </a: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voor de KNHB voor vragen of informatie over de competitie</a:t>
            </a: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binnen de vereniging voor vragen m.b.t. de competitie </a:t>
            </a:r>
          </a:p>
          <a:p>
            <a:pPr marL="0" indent="0">
              <a:lnSpc>
                <a:spcPct val="100000"/>
              </a:lnSpc>
              <a:spcAft>
                <a:spcPts val="1600"/>
              </a:spcAft>
              <a:buNone/>
            </a:pPr>
            <a:r>
              <a:rPr lang="nl-NL" sz="1600" b="1" dirty="0">
                <a:solidFill>
                  <a:srgbClr val="EF790C"/>
                </a:solidFill>
                <a:latin typeface="Interstate LightCondensed"/>
                <a:ea typeface="Verdana"/>
              </a:rPr>
              <a:t>Alleen de zaalcommissaris en -wedstrijdsecretariaat is voor de competitieleiding het aanspreekpunt voor alle competitiezaken.</a:t>
            </a:r>
            <a:endParaRPr lang="nl-NL" dirty="0"/>
          </a:p>
        </p:txBody>
      </p:sp>
      <p:sp>
        <p:nvSpPr>
          <p:cNvPr id="4" name="Ondertitel 3">
            <a:extLst>
              <a:ext uri="{FF2B5EF4-FFF2-40B4-BE49-F238E27FC236}">
                <a16:creationId xmlns:a16="http://schemas.microsoft.com/office/drawing/2014/main" id="{A439117B-DA23-27F3-4257-2B342DEF0557}"/>
              </a:ext>
            </a:extLst>
          </p:cNvPr>
          <p:cNvSpPr>
            <a:spLocks noGrp="1"/>
          </p:cNvSpPr>
          <p:nvPr>
            <p:ph type="subTitle" idx="11"/>
          </p:nvPr>
        </p:nvSpPr>
        <p:spPr>
          <a:xfrm>
            <a:off x="307848" y="1212931"/>
            <a:ext cx="7711440" cy="928513"/>
          </a:xfrm>
        </p:spPr>
        <p:txBody>
          <a:bodyPr vert="horz" lIns="91440" tIns="45720" rIns="91440" bIns="45720" rtlCol="0" anchor="t">
            <a:normAutofit/>
          </a:bodyPr>
          <a:lstStyle/>
          <a:p>
            <a:r>
              <a:rPr lang="nl-NL" b="1" dirty="0">
                <a:latin typeface="Interstate LightCondensed"/>
              </a:rPr>
              <a:t>KNHB &amp; VERENIGING</a:t>
            </a:r>
            <a:endParaRPr lang="nl-NL" b="1" dirty="0"/>
          </a:p>
        </p:txBody>
      </p:sp>
    </p:spTree>
    <p:extLst>
      <p:ext uri="{BB962C8B-B14F-4D97-AF65-F5344CB8AC3E}">
        <p14:creationId xmlns:p14="http://schemas.microsoft.com/office/powerpoint/2010/main" val="125775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4261-A38E-3327-BA31-E2479E5E5572}"/>
            </a:ext>
          </a:extLst>
        </p:cNvPr>
        <p:cNvGrpSpPr/>
        <p:nvPr/>
      </p:nvGrpSpPr>
      <p:grpSpPr>
        <a:xfrm>
          <a:off x="0" y="0"/>
          <a:ext cx="0" cy="0"/>
          <a:chOff x="0" y="0"/>
          <a:chExt cx="0" cy="0"/>
        </a:xfrm>
      </p:grpSpPr>
      <p:pic>
        <p:nvPicPr>
          <p:cNvPr id="7" name="Tijdelijke aanduiding voor afbeelding 6" descr="Afbeelding met sport, persoon, hockey, sportuitrusting&#10;&#10;Door AI gegenereerde inhoud is mogelijk onjuist.">
            <a:extLst>
              <a:ext uri="{FF2B5EF4-FFF2-40B4-BE49-F238E27FC236}">
                <a16:creationId xmlns:a16="http://schemas.microsoft.com/office/drawing/2014/main" id="{BAE74C4B-2460-E9F5-027B-96AA43D18A80}"/>
              </a:ext>
            </a:extLst>
          </p:cNvPr>
          <p:cNvPicPr>
            <a:picLocks noGrp="1" noChangeAspect="1"/>
          </p:cNvPicPr>
          <p:nvPr>
            <p:ph type="pic" idx="10"/>
          </p:nvPr>
        </p:nvPicPr>
        <p:blipFill>
          <a:blip r:embed="rId2"/>
          <a:srcRect l="30273" r="30273"/>
          <a:stretch/>
        </p:blipFill>
        <p:spPr>
          <a:xfrm>
            <a:off x="8189843" y="373320"/>
            <a:ext cx="3641039" cy="6164720"/>
          </a:xfrm>
          <a:prstGeom prst="rect">
            <a:avLst/>
          </a:prstGeom>
          <a:ln>
            <a:noFill/>
          </a:ln>
          <a:effectLst>
            <a:softEdge rad="112500"/>
          </a:effectLst>
        </p:spPr>
      </p:pic>
      <p:sp>
        <p:nvSpPr>
          <p:cNvPr id="2" name="Titel 1">
            <a:extLst>
              <a:ext uri="{FF2B5EF4-FFF2-40B4-BE49-F238E27FC236}">
                <a16:creationId xmlns:a16="http://schemas.microsoft.com/office/drawing/2014/main" id="{0588F8F4-4F2A-E400-FC04-AC5A46A37F03}"/>
              </a:ext>
            </a:extLst>
          </p:cNvPr>
          <p:cNvSpPr>
            <a:spLocks noGrp="1"/>
          </p:cNvSpPr>
          <p:nvPr>
            <p:ph type="title"/>
          </p:nvPr>
        </p:nvSpPr>
        <p:spPr>
          <a:xfrm>
            <a:off x="307848" y="254518"/>
            <a:ext cx="7711440" cy="1325563"/>
          </a:xfrm>
        </p:spPr>
        <p:txBody>
          <a:bodyPr anchor="ctr">
            <a:normAutofit/>
          </a:bodyPr>
          <a:lstStyle/>
          <a:p>
            <a:r>
              <a:rPr lang="nl-NL"/>
              <a:t>SPEELDAGEN</a:t>
            </a:r>
          </a:p>
        </p:txBody>
      </p:sp>
      <p:sp>
        <p:nvSpPr>
          <p:cNvPr id="5" name="Tijdelijke aanduiding voor inhoud 4">
            <a:extLst>
              <a:ext uri="{FF2B5EF4-FFF2-40B4-BE49-F238E27FC236}">
                <a16:creationId xmlns:a16="http://schemas.microsoft.com/office/drawing/2014/main" id="{023E26F1-DAA1-44E9-D6C9-11265B11BC10}"/>
              </a:ext>
            </a:extLst>
          </p:cNvPr>
          <p:cNvSpPr>
            <a:spLocks noGrp="1"/>
          </p:cNvSpPr>
          <p:nvPr>
            <p:ph idx="1"/>
          </p:nvPr>
        </p:nvSpPr>
        <p:spPr>
          <a:xfrm>
            <a:off x="307848" y="2137997"/>
            <a:ext cx="7688255" cy="4400914"/>
          </a:xfrm>
        </p:spPr>
        <p:txBody>
          <a:bodyPr vert="horz" lIns="91440" tIns="45720" rIns="91440" bIns="45720" rtlCol="0" anchor="t">
            <a:normAutofit/>
          </a:bodyPr>
          <a:lstStyle/>
          <a:p>
            <a:pPr>
              <a:lnSpc>
                <a:spcPct val="120000"/>
              </a:lnSpc>
            </a:pPr>
            <a:r>
              <a:rPr lang="nl-NL" dirty="0">
                <a:solidFill>
                  <a:srgbClr val="000000"/>
                </a:solidFill>
                <a:latin typeface="Interstate LightCondensed"/>
                <a:ea typeface="Verdana"/>
              </a:rPr>
              <a:t>December: 6/7, 13/14 en 20 (reserve zaterdag i.v.m. capaciteitsprobleem)</a:t>
            </a:r>
            <a:endParaRPr lang="en-US" dirty="0">
              <a:solidFill>
                <a:srgbClr val="000000"/>
              </a:solidFill>
              <a:latin typeface="Interstate LightCondensed"/>
              <a:ea typeface="Verdana"/>
            </a:endParaRPr>
          </a:p>
          <a:p>
            <a:pPr>
              <a:lnSpc>
                <a:spcPct val="120000"/>
              </a:lnSpc>
            </a:pPr>
            <a:r>
              <a:rPr lang="nl-NL" dirty="0">
                <a:solidFill>
                  <a:srgbClr val="000000"/>
                </a:solidFill>
                <a:latin typeface="Interstate LightCondensed"/>
                <a:ea typeface="Verdana"/>
              </a:rPr>
              <a:t>Januari: 3/4, 10/11, 17/18, 24/25 en 31 </a:t>
            </a:r>
            <a:endParaRPr lang="en-US" dirty="0">
              <a:solidFill>
                <a:srgbClr val="000000"/>
              </a:solidFill>
              <a:latin typeface="Interstate LightCondensed"/>
              <a:ea typeface="Verdana"/>
            </a:endParaRPr>
          </a:p>
          <a:p>
            <a:pPr>
              <a:lnSpc>
                <a:spcPct val="120000"/>
              </a:lnSpc>
            </a:pPr>
            <a:r>
              <a:rPr lang="nl-NL" dirty="0">
                <a:solidFill>
                  <a:srgbClr val="000000"/>
                </a:solidFill>
                <a:latin typeface="Interstate LightCondensed"/>
                <a:ea typeface="Verdana"/>
              </a:rPr>
              <a:t>Februari: 1 en 7/8, 14/15</a:t>
            </a:r>
          </a:p>
          <a:p>
            <a:pPr>
              <a:lnSpc>
                <a:spcPct val="120000"/>
              </a:lnSpc>
            </a:pPr>
            <a:endParaRPr lang="nl-NL" dirty="0">
              <a:solidFill>
                <a:srgbClr val="000000"/>
              </a:solidFill>
              <a:latin typeface="Interstate LightCondensed"/>
              <a:ea typeface="Verdana"/>
            </a:endParaRPr>
          </a:p>
          <a:p>
            <a:pPr marL="0" indent="0">
              <a:lnSpc>
                <a:spcPct val="120000"/>
              </a:lnSpc>
              <a:buNone/>
            </a:pPr>
            <a:r>
              <a:rPr lang="nl-NL" dirty="0">
                <a:solidFill>
                  <a:srgbClr val="000000"/>
                </a:solidFill>
                <a:latin typeface="Interstate LightCondensed"/>
                <a:ea typeface="Verdana"/>
              </a:rPr>
              <a:t>Meld de teams dat het competitie programma tussentijds gewijzigd kan worden. Indien er een week voorafgaand aan de wedstrijd een wijziging wordt doorgevoerd zullen we jullie apart informeren. In alle andere gevallen is de standenmotor leidend. </a:t>
            </a:r>
            <a:endParaRPr lang="nl-NL" b="1" dirty="0">
              <a:solidFill>
                <a:srgbClr val="EF790C"/>
              </a:solidFill>
              <a:latin typeface="Interstate LightCondensed"/>
              <a:ea typeface="Verdana"/>
            </a:endParaRPr>
          </a:p>
          <a:p>
            <a:pPr marL="0" indent="0">
              <a:lnSpc>
                <a:spcPct val="120000"/>
              </a:lnSpc>
              <a:buNone/>
            </a:pPr>
            <a:r>
              <a:rPr lang="nl-NL" b="1" dirty="0">
                <a:solidFill>
                  <a:srgbClr val="EF790C"/>
                </a:solidFill>
                <a:latin typeface="Interstate LightCondensed"/>
                <a:ea typeface="Verdana"/>
              </a:rPr>
              <a:t>		</a:t>
            </a:r>
            <a:r>
              <a:rPr lang="nl-NL" sz="2400" b="1" dirty="0">
                <a:solidFill>
                  <a:srgbClr val="EF790C"/>
                </a:solidFill>
                <a:latin typeface="Interstate LightCondensed"/>
                <a:ea typeface="Verdana"/>
              </a:rPr>
              <a:t>Match Center is leidend!</a:t>
            </a:r>
            <a:endParaRPr lang="nl-NL" sz="2400" b="1" dirty="0">
              <a:solidFill>
                <a:srgbClr val="EF790C"/>
              </a:solidFill>
            </a:endParaRPr>
          </a:p>
        </p:txBody>
      </p:sp>
      <p:sp>
        <p:nvSpPr>
          <p:cNvPr id="6" name="Ondertitel 5">
            <a:extLst>
              <a:ext uri="{FF2B5EF4-FFF2-40B4-BE49-F238E27FC236}">
                <a16:creationId xmlns:a16="http://schemas.microsoft.com/office/drawing/2014/main" id="{121AD67D-04D5-7148-0D97-773A6DE70817}"/>
              </a:ext>
            </a:extLst>
          </p:cNvPr>
          <p:cNvSpPr>
            <a:spLocks noGrp="1"/>
          </p:cNvSpPr>
          <p:nvPr>
            <p:ph type="subTitle" idx="11"/>
          </p:nvPr>
        </p:nvSpPr>
        <p:spPr>
          <a:xfrm>
            <a:off x="307848" y="1294425"/>
            <a:ext cx="7699345" cy="847019"/>
          </a:xfrm>
        </p:spPr>
        <p:txBody>
          <a:bodyPr vert="horz" lIns="91440" tIns="45720" rIns="91440" bIns="45720" rtlCol="0" anchor="t">
            <a:normAutofit/>
          </a:bodyPr>
          <a:lstStyle/>
          <a:p>
            <a:r>
              <a:rPr lang="nl-NL" b="1" dirty="0">
                <a:latin typeface="Interstate LightCondensed"/>
              </a:rPr>
              <a:t>District NOORDOOST Nederland</a:t>
            </a:r>
            <a:endParaRPr lang="nl-NL" b="1" dirty="0"/>
          </a:p>
        </p:txBody>
      </p:sp>
    </p:spTree>
    <p:extLst>
      <p:ext uri="{BB962C8B-B14F-4D97-AF65-F5344CB8AC3E}">
        <p14:creationId xmlns:p14="http://schemas.microsoft.com/office/powerpoint/2010/main" val="392577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ADDB3-2BBA-4F50-1DDC-731AED696BC4}"/>
              </a:ext>
            </a:extLst>
          </p:cNvPr>
          <p:cNvSpPr>
            <a:spLocks noGrp="1"/>
          </p:cNvSpPr>
          <p:nvPr>
            <p:ph type="title"/>
          </p:nvPr>
        </p:nvSpPr>
        <p:spPr/>
        <p:txBody>
          <a:bodyPr/>
          <a:lstStyle/>
          <a:p>
            <a:r>
              <a:rPr lang="nl-NL"/>
              <a:t>SPEELDAGENKALENDERS</a:t>
            </a:r>
          </a:p>
        </p:txBody>
      </p:sp>
      <p:sp>
        <p:nvSpPr>
          <p:cNvPr id="3" name="Tijdelijke aanduiding voor inhoud 2">
            <a:extLst>
              <a:ext uri="{FF2B5EF4-FFF2-40B4-BE49-F238E27FC236}">
                <a16:creationId xmlns:a16="http://schemas.microsoft.com/office/drawing/2014/main" id="{0D8DB79E-35EA-7DE3-2B01-9DBEAEB153EA}"/>
              </a:ext>
            </a:extLst>
          </p:cNvPr>
          <p:cNvSpPr>
            <a:spLocks noGrp="1"/>
          </p:cNvSpPr>
          <p:nvPr>
            <p:ph idx="1"/>
          </p:nvPr>
        </p:nvSpPr>
        <p:spPr>
          <a:xfrm>
            <a:off x="307848" y="2231924"/>
            <a:ext cx="10515600" cy="4306988"/>
          </a:xfrm>
        </p:spPr>
        <p:txBody>
          <a:bodyPr vert="horz" lIns="91440" tIns="45720" rIns="91440" bIns="45720" rtlCol="0" anchor="t">
            <a:normAutofit/>
          </a:bodyPr>
          <a:lstStyle/>
          <a:p>
            <a:pPr marL="0" indent="0" algn="l" rtl="0" eaLnBrk="1" latinLnBrk="0" hangingPunct="1">
              <a:lnSpc>
                <a:spcPct val="90000"/>
              </a:lnSpc>
              <a:spcBef>
                <a:spcPts val="1000"/>
              </a:spcBef>
              <a:buNone/>
            </a:pPr>
            <a:br>
              <a:rPr lang="nl-NL" sz="1800">
                <a:effectLst/>
                <a:latin typeface="Interstate Regular" panose="02000503020000020004" pitchFamily="50" charset="0"/>
              </a:rPr>
            </a:br>
            <a:endParaRPr lang="nl-NL" b="1" u="sng">
              <a:latin typeface="Interstate LightCondensed" panose="02000506050000020004" pitchFamily="50" charset="0"/>
            </a:endParaRPr>
          </a:p>
        </p:txBody>
      </p:sp>
      <p:sp>
        <p:nvSpPr>
          <p:cNvPr id="4" name="Ondertitel 3">
            <a:extLst>
              <a:ext uri="{FF2B5EF4-FFF2-40B4-BE49-F238E27FC236}">
                <a16:creationId xmlns:a16="http://schemas.microsoft.com/office/drawing/2014/main" id="{5B1CBC18-56CA-D41A-0B23-1A1B8D183B9A}"/>
              </a:ext>
            </a:extLst>
          </p:cNvPr>
          <p:cNvSpPr>
            <a:spLocks noGrp="1"/>
          </p:cNvSpPr>
          <p:nvPr>
            <p:ph type="subTitle" idx="10"/>
          </p:nvPr>
        </p:nvSpPr>
        <p:spPr>
          <a:xfrm>
            <a:off x="307848" y="1291674"/>
            <a:ext cx="9007564" cy="791410"/>
          </a:xfrm>
        </p:spPr>
        <p:txBody>
          <a:bodyPr/>
          <a:lstStyle/>
          <a:p>
            <a:r>
              <a:rPr lang="nl-NL" b="1"/>
              <a:t>Alle speeldata zijn terug te vinden in de speeldagenkalenders</a:t>
            </a:r>
          </a:p>
        </p:txBody>
      </p:sp>
      <p:pic>
        <p:nvPicPr>
          <p:cNvPr id="5" name="Afbeelding 4" descr="Afbeelding met tekst, schermopname, Parallel, lijn&#10;&#10;Door AI gegenereerde inhoud is mogelijk onjuist.">
            <a:extLst>
              <a:ext uri="{FF2B5EF4-FFF2-40B4-BE49-F238E27FC236}">
                <a16:creationId xmlns:a16="http://schemas.microsoft.com/office/drawing/2014/main" id="{BD4BEFC1-FAFA-0BFD-0BD9-20D155A2E019}"/>
              </a:ext>
            </a:extLst>
          </p:cNvPr>
          <p:cNvPicPr>
            <a:picLocks noChangeAspect="1"/>
          </p:cNvPicPr>
          <p:nvPr/>
        </p:nvPicPr>
        <p:blipFill>
          <a:blip r:embed="rId2"/>
          <a:stretch>
            <a:fillRect/>
          </a:stretch>
        </p:blipFill>
        <p:spPr>
          <a:xfrm>
            <a:off x="1417970" y="2236033"/>
            <a:ext cx="3409963" cy="3822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descr="Afbeelding met tekst, schermopname, Parallel, lijn&#10;&#10;Door AI gegenereerde inhoud is mogelijk onjuist.">
            <a:extLst>
              <a:ext uri="{FF2B5EF4-FFF2-40B4-BE49-F238E27FC236}">
                <a16:creationId xmlns:a16="http://schemas.microsoft.com/office/drawing/2014/main" id="{337DEBE9-FA77-09ED-52EF-ABE968C23FA2}"/>
              </a:ext>
            </a:extLst>
          </p:cNvPr>
          <p:cNvPicPr>
            <a:picLocks noChangeAspect="1"/>
          </p:cNvPicPr>
          <p:nvPr/>
        </p:nvPicPr>
        <p:blipFill>
          <a:blip r:embed="rId3"/>
          <a:stretch>
            <a:fillRect/>
          </a:stretch>
        </p:blipFill>
        <p:spPr>
          <a:xfrm>
            <a:off x="5319478" y="2220573"/>
            <a:ext cx="4838389" cy="40033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813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ABA43B8-DA81-5B00-C6D9-19C6BAD972ED}"/>
              </a:ext>
            </a:extLst>
          </p:cNvPr>
          <p:cNvSpPr>
            <a:spLocks noGrp="1"/>
          </p:cNvSpPr>
          <p:nvPr>
            <p:ph type="title"/>
          </p:nvPr>
        </p:nvSpPr>
        <p:spPr>
          <a:xfrm>
            <a:off x="307848" y="254518"/>
            <a:ext cx="7711440" cy="1325563"/>
          </a:xfrm>
        </p:spPr>
        <p:txBody>
          <a:bodyPr anchor="ctr">
            <a:normAutofit/>
          </a:bodyPr>
          <a:lstStyle/>
          <a:p>
            <a:r>
              <a:rPr lang="nl-NL"/>
              <a:t>DATA EVENEMENTEN</a:t>
            </a:r>
          </a:p>
        </p:txBody>
      </p:sp>
      <p:sp>
        <p:nvSpPr>
          <p:cNvPr id="19" name="Subtitle 3">
            <a:extLst>
              <a:ext uri="{FF2B5EF4-FFF2-40B4-BE49-F238E27FC236}">
                <a16:creationId xmlns:a16="http://schemas.microsoft.com/office/drawing/2014/main" id="{CC69E770-2833-53ED-FA65-27EEB0CD24AD}"/>
              </a:ext>
            </a:extLst>
          </p:cNvPr>
          <p:cNvSpPr>
            <a:spLocks noGrp="1"/>
          </p:cNvSpPr>
          <p:nvPr>
            <p:ph type="subTitle" idx="11"/>
          </p:nvPr>
        </p:nvSpPr>
        <p:spPr>
          <a:xfrm>
            <a:off x="370306" y="1296804"/>
            <a:ext cx="8612328" cy="844640"/>
          </a:xfrm>
        </p:spPr>
        <p:txBody>
          <a:bodyPr vert="horz" lIns="91440" tIns="45720" rIns="91440" bIns="45720" rtlCol="0" anchor="t">
            <a:normAutofit/>
          </a:bodyPr>
          <a:lstStyle/>
          <a:p>
            <a:r>
              <a:rPr lang="nl-NL" b="1">
                <a:latin typeface="Interstate LightCondensed"/>
              </a:rPr>
              <a:t>NK, Finales, Poulefase en Nacompetitie</a:t>
            </a:r>
            <a:endParaRPr lang="nl-NL" b="1"/>
          </a:p>
        </p:txBody>
      </p:sp>
      <p:pic>
        <p:nvPicPr>
          <p:cNvPr id="1026" name="Picture 2">
            <a:extLst>
              <a:ext uri="{FF2B5EF4-FFF2-40B4-BE49-F238E27FC236}">
                <a16:creationId xmlns:a16="http://schemas.microsoft.com/office/drawing/2014/main" id="{32CE39BD-01F4-643E-A690-D9270CD488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8554" y="1839692"/>
            <a:ext cx="7637463" cy="338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1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5237D-5EB6-AD85-199B-C84ADC51203A}"/>
              </a:ext>
            </a:extLst>
          </p:cNvPr>
          <p:cNvSpPr>
            <a:spLocks noGrp="1"/>
          </p:cNvSpPr>
          <p:nvPr>
            <p:ph type="title"/>
          </p:nvPr>
        </p:nvSpPr>
        <p:spPr>
          <a:xfrm>
            <a:off x="313545" y="365125"/>
            <a:ext cx="11040255" cy="1325563"/>
          </a:xfrm>
        </p:spPr>
        <p:txBody>
          <a:bodyPr anchor="ctr">
            <a:normAutofit/>
          </a:bodyPr>
          <a:lstStyle/>
          <a:p>
            <a:r>
              <a:rPr lang="nl-NL" sz="5600"/>
              <a:t>INSCHRIJFGELDEN</a:t>
            </a:r>
            <a:br>
              <a:rPr lang="nl-NL" sz="5600"/>
            </a:br>
            <a:endParaRPr lang="nl-NL" sz="5600"/>
          </a:p>
        </p:txBody>
      </p:sp>
      <p:sp>
        <p:nvSpPr>
          <p:cNvPr id="3" name="Tijdelijke aanduiding voor inhoud 2">
            <a:extLst>
              <a:ext uri="{FF2B5EF4-FFF2-40B4-BE49-F238E27FC236}">
                <a16:creationId xmlns:a16="http://schemas.microsoft.com/office/drawing/2014/main" id="{EBFABA14-1A7D-05E5-B811-570DF787D95F}"/>
              </a:ext>
            </a:extLst>
          </p:cNvPr>
          <p:cNvSpPr>
            <a:spLocks noGrp="1"/>
          </p:cNvSpPr>
          <p:nvPr>
            <p:ph idx="1"/>
          </p:nvPr>
        </p:nvSpPr>
        <p:spPr>
          <a:xfrm>
            <a:off x="5068062" y="2725111"/>
            <a:ext cx="6805746" cy="3813800"/>
          </a:xfrm>
        </p:spPr>
        <p:txBody>
          <a:bodyPr vert="horz" lIns="91440" tIns="45720" rIns="91440" bIns="45720" rtlCol="0" anchor="t">
            <a:normAutofit/>
          </a:bodyPr>
          <a:lstStyle/>
          <a:p>
            <a:pPr marL="0" indent="0">
              <a:spcBef>
                <a:spcPts val="0"/>
              </a:spcBef>
              <a:spcAft>
                <a:spcPts val="600"/>
              </a:spcAft>
              <a:buNone/>
            </a:pPr>
            <a:endParaRPr lang="nl-NL" dirty="0"/>
          </a:p>
          <a:p>
            <a:pPr marL="0" indent="0">
              <a:spcBef>
                <a:spcPts val="0"/>
              </a:spcBef>
              <a:spcAft>
                <a:spcPts val="600"/>
              </a:spcAft>
              <a:buNone/>
            </a:pPr>
            <a:r>
              <a:rPr lang="nl-NL" dirty="0">
                <a:latin typeface="Interstate LightCondensed"/>
              </a:rPr>
              <a:t>Inschrijfgeld </a:t>
            </a:r>
            <a:r>
              <a:rPr lang="nl-NL" dirty="0">
                <a:solidFill>
                  <a:srgbClr val="000000"/>
                </a:solidFill>
                <a:latin typeface="Interstate LightCondensed"/>
              </a:rPr>
              <a:t>€ 350,-</a:t>
            </a:r>
            <a:r>
              <a:rPr lang="nl-NL" dirty="0">
                <a:solidFill>
                  <a:srgbClr val="FF0000"/>
                </a:solidFill>
                <a:latin typeface="Interstate LightCondensed"/>
              </a:rPr>
              <a:t> </a:t>
            </a:r>
            <a:r>
              <a:rPr lang="nl-NL" dirty="0">
                <a:latin typeface="Interstate LightCondensed"/>
              </a:rPr>
              <a:t>per team. </a:t>
            </a:r>
            <a:r>
              <a:rPr lang="en-US" dirty="0">
                <a:latin typeface="Interstate LightCondensed"/>
              </a:rPr>
              <a:t> </a:t>
            </a:r>
            <a:endParaRPr lang="nl-NL" dirty="0">
              <a:latin typeface="Interstate LightCondensed"/>
            </a:endParaRPr>
          </a:p>
          <a:p>
            <a:pPr marL="0" indent="0">
              <a:spcBef>
                <a:spcPts val="0"/>
              </a:spcBef>
              <a:spcAft>
                <a:spcPts val="600"/>
              </a:spcAft>
              <a:buNone/>
            </a:pPr>
            <a:endParaRPr lang="en-US" dirty="0">
              <a:latin typeface="Interstate LightCondensed"/>
            </a:endParaRPr>
          </a:p>
          <a:p>
            <a:pPr marL="0" indent="0">
              <a:spcBef>
                <a:spcPts val="0"/>
              </a:spcBef>
              <a:spcAft>
                <a:spcPts val="600"/>
              </a:spcAft>
              <a:buNone/>
            </a:pPr>
            <a:r>
              <a:rPr lang="en-US" dirty="0" err="1">
                <a:latin typeface="Interstate LightCondensed"/>
              </a:rPr>
              <a:t>Hoofdklasse</a:t>
            </a:r>
            <a:r>
              <a:rPr lang="en-US" dirty="0">
                <a:latin typeface="Interstate LightCondensed"/>
              </a:rPr>
              <a:t> teams </a:t>
            </a:r>
            <a:r>
              <a:rPr lang="nl-NL" dirty="0">
                <a:solidFill>
                  <a:srgbClr val="000000"/>
                </a:solidFill>
                <a:latin typeface="Interstate LightCondensed"/>
              </a:rPr>
              <a:t>€ 425,-</a:t>
            </a:r>
            <a:r>
              <a:rPr lang="nl-NL" dirty="0">
                <a:solidFill>
                  <a:srgbClr val="FF0000"/>
                </a:solidFill>
                <a:latin typeface="Interstate LightCondensed"/>
              </a:rPr>
              <a:t> </a:t>
            </a:r>
            <a:r>
              <a:rPr lang="nl-NL" dirty="0">
                <a:latin typeface="Interstate LightCondensed"/>
              </a:rPr>
              <a:t>per team.</a:t>
            </a:r>
            <a:endParaRPr lang="en-US" dirty="0">
              <a:latin typeface="Interstate LightCondensed"/>
            </a:endParaRPr>
          </a:p>
          <a:p>
            <a:pPr marL="0" indent="0">
              <a:spcBef>
                <a:spcPts val="0"/>
              </a:spcBef>
              <a:spcAft>
                <a:spcPts val="600"/>
              </a:spcAft>
              <a:buNone/>
            </a:pPr>
            <a:r>
              <a:rPr lang="nl-NL" dirty="0">
                <a:latin typeface="Interstate LightCondensed"/>
              </a:rPr>
              <a:t>Starttoernooi hoofdklasse </a:t>
            </a:r>
            <a:r>
              <a:rPr lang="nl-NL" dirty="0">
                <a:solidFill>
                  <a:srgbClr val="000000"/>
                </a:solidFill>
                <a:latin typeface="Interstate LightCondensed"/>
              </a:rPr>
              <a:t>€ 175,-</a:t>
            </a:r>
            <a:r>
              <a:rPr lang="nl-NL" dirty="0">
                <a:solidFill>
                  <a:srgbClr val="FF0000"/>
                </a:solidFill>
                <a:latin typeface="Interstate LightCondensed"/>
              </a:rPr>
              <a:t> </a:t>
            </a:r>
            <a:r>
              <a:rPr lang="nl-NL" dirty="0">
                <a:latin typeface="Interstate LightCondensed"/>
              </a:rPr>
              <a:t>per team.</a:t>
            </a:r>
          </a:p>
          <a:p>
            <a:pPr marL="0" indent="0">
              <a:spcBef>
                <a:spcPts val="0"/>
              </a:spcBef>
              <a:spcAft>
                <a:spcPts val="600"/>
              </a:spcAft>
              <a:buNone/>
            </a:pPr>
            <a:endParaRPr lang="en-US" dirty="0">
              <a:latin typeface="Interstate LightCondensed"/>
            </a:endParaRPr>
          </a:p>
          <a:p>
            <a:pPr marL="0" indent="0">
              <a:spcBef>
                <a:spcPts val="0"/>
              </a:spcBef>
              <a:spcAft>
                <a:spcPts val="600"/>
              </a:spcAft>
              <a:buNone/>
            </a:pPr>
            <a:r>
              <a:rPr lang="nl-NL" dirty="0">
                <a:latin typeface="Interstate LightCondensed"/>
              </a:rPr>
              <a:t>Inning inschrijfgeld: 50% december/januari en 50% februari via incasso. </a:t>
            </a:r>
          </a:p>
        </p:txBody>
      </p:sp>
      <p:sp>
        <p:nvSpPr>
          <p:cNvPr id="4" name="Ondertitel 3">
            <a:extLst>
              <a:ext uri="{FF2B5EF4-FFF2-40B4-BE49-F238E27FC236}">
                <a16:creationId xmlns:a16="http://schemas.microsoft.com/office/drawing/2014/main" id="{521B0A27-68A0-CA7C-C481-89E03B3977FA}"/>
              </a:ext>
            </a:extLst>
          </p:cNvPr>
          <p:cNvSpPr>
            <a:spLocks noGrp="1"/>
          </p:cNvSpPr>
          <p:nvPr>
            <p:ph type="subTitle" idx="10"/>
          </p:nvPr>
        </p:nvSpPr>
        <p:spPr>
          <a:xfrm>
            <a:off x="307848" y="1144319"/>
            <a:ext cx="10015728" cy="1594148"/>
          </a:xfrm>
        </p:spPr>
        <p:txBody>
          <a:bodyPr vert="horz" lIns="91440" tIns="45720" rIns="91440" bIns="45720" rtlCol="0" anchor="t">
            <a:normAutofit/>
          </a:bodyPr>
          <a:lstStyle/>
          <a:p>
            <a:r>
              <a:rPr lang="nl-NL" b="1" dirty="0">
                <a:latin typeface="Interstate LightCondensed"/>
              </a:rPr>
              <a:t>DISTRICT NOORDOOST NEDERLAND</a:t>
            </a:r>
            <a:endParaRPr lang="nl-NL" b="1" dirty="0"/>
          </a:p>
        </p:txBody>
      </p:sp>
      <p:pic>
        <p:nvPicPr>
          <p:cNvPr id="10" name="Tijdelijke aanduiding voor afbeelding 9" descr="Afbeelding met tekst, Papierprodcut, papier, Briefgeld&#10;&#10;Door AI gegenereerde inhoud is mogelijk onjuist.">
            <a:extLst>
              <a:ext uri="{FF2B5EF4-FFF2-40B4-BE49-F238E27FC236}">
                <a16:creationId xmlns:a16="http://schemas.microsoft.com/office/drawing/2014/main" id="{B57F4E31-0678-1A5B-E1C2-59EC61F6E2F6}"/>
              </a:ext>
            </a:extLst>
          </p:cNvPr>
          <p:cNvPicPr>
            <a:picLocks noGrp="1" noChangeAspect="1"/>
          </p:cNvPicPr>
          <p:nvPr>
            <p:ph type="pic" idx="4294967295"/>
          </p:nvPr>
        </p:nvPicPr>
        <p:blipFill>
          <a:blip r:embed="rId2"/>
          <a:srcRect l="19761" r="13792" b="-1"/>
          <a:stretch>
            <a:fillRect/>
          </a:stretch>
        </p:blipFill>
        <p:spPr>
          <a:xfrm>
            <a:off x="307848" y="2687636"/>
            <a:ext cx="4569714" cy="3851275"/>
          </a:xfrm>
          <a:prstGeom prst="ellipse">
            <a:avLst/>
          </a:prstGeom>
          <a:ln>
            <a:noFill/>
          </a:ln>
          <a:effectLst>
            <a:softEdge rad="112500"/>
          </a:effectLst>
        </p:spPr>
      </p:pic>
    </p:spTree>
    <p:extLst>
      <p:ext uri="{BB962C8B-B14F-4D97-AF65-F5344CB8AC3E}">
        <p14:creationId xmlns:p14="http://schemas.microsoft.com/office/powerpoint/2010/main" val="196521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C61E8-BF31-3AB3-0B5A-786161948B0C}"/>
              </a:ext>
            </a:extLst>
          </p:cNvPr>
          <p:cNvSpPr>
            <a:spLocks noGrp="1"/>
          </p:cNvSpPr>
          <p:nvPr>
            <p:ph type="title"/>
          </p:nvPr>
        </p:nvSpPr>
        <p:spPr>
          <a:xfrm>
            <a:off x="307848" y="24703"/>
            <a:ext cx="10515600" cy="1845039"/>
          </a:xfrm>
        </p:spPr>
        <p:txBody>
          <a:bodyPr anchor="ctr">
            <a:normAutofit/>
          </a:bodyPr>
          <a:lstStyle/>
          <a:p>
            <a:r>
              <a:rPr lang="nl-NL"/>
              <a:t>DWF </a:t>
            </a:r>
          </a:p>
        </p:txBody>
      </p:sp>
      <p:sp>
        <p:nvSpPr>
          <p:cNvPr id="3" name="Tijdelijke aanduiding voor inhoud 2">
            <a:extLst>
              <a:ext uri="{FF2B5EF4-FFF2-40B4-BE49-F238E27FC236}">
                <a16:creationId xmlns:a16="http://schemas.microsoft.com/office/drawing/2014/main" id="{BDCE0C6A-CD36-002E-01D3-BDC9F81A4514}"/>
              </a:ext>
            </a:extLst>
          </p:cNvPr>
          <p:cNvSpPr>
            <a:spLocks noGrp="1"/>
          </p:cNvSpPr>
          <p:nvPr>
            <p:ph idx="1"/>
          </p:nvPr>
        </p:nvSpPr>
        <p:spPr>
          <a:xfrm>
            <a:off x="307848" y="2220880"/>
            <a:ext cx="10919757" cy="4318031"/>
          </a:xfrm>
        </p:spPr>
        <p:txBody>
          <a:bodyPr vert="horz" lIns="91440" tIns="45720" rIns="91440" bIns="45720" rtlCol="0" anchor="t">
            <a:normAutofit/>
          </a:bodyPr>
          <a:lstStyle/>
          <a:p>
            <a:r>
              <a:rPr lang="nl-NL" dirty="0">
                <a:latin typeface="Interstate LightCondensed"/>
              </a:rPr>
              <a:t>Controleer op zondag/maandag of alle </a:t>
            </a:r>
            <a:r>
              <a:rPr lang="nl-NL" dirty="0" err="1">
                <a:latin typeface="Interstate LightCondensed"/>
              </a:rPr>
              <a:t>DWF’s</a:t>
            </a:r>
            <a:r>
              <a:rPr lang="nl-NL" dirty="0">
                <a:latin typeface="Interstate LightCondensed"/>
              </a:rPr>
              <a:t> zijn afgerond en de spelerslijsten correct zijn ingevoerd.</a:t>
            </a:r>
          </a:p>
          <a:p>
            <a:r>
              <a:rPr lang="nl-NL" dirty="0">
                <a:latin typeface="Interstate LightCondensed"/>
              </a:rPr>
              <a:t>De opmerkingen op het DWF namens teams zijn in eerste instantie bedoeld voor de vereniging. </a:t>
            </a:r>
          </a:p>
          <a:p>
            <a:r>
              <a:rPr lang="nl-NL" dirty="0">
                <a:latin typeface="Interstate LightCondensed"/>
              </a:rPr>
              <a:t>Opmerkingen m.b.t. uitslagen die niet correct zijn, worden alleen opgepakt wanneer wij van beide verenigingen een melding/mail hierover krijgen.</a:t>
            </a:r>
          </a:p>
          <a:p>
            <a:r>
              <a:rPr lang="nl-NL" dirty="0">
                <a:latin typeface="Interstate LightCondensed"/>
              </a:rPr>
              <a:t>Opmerkingen m.b.t. clubarbitrage moeten door de vereniging zelf worden opgepakt.</a:t>
            </a:r>
          </a:p>
          <a:p>
            <a:r>
              <a:rPr lang="nl-NL" dirty="0">
                <a:latin typeface="Interstate LightCondensed"/>
              </a:rPr>
              <a:t>Verzoek om coaches/aanvoerders/scheidsrechters te vragen sámen het DWF af te ronden en frustraties direct uit te spreken (dus niet alleen achteraf vermelden op het DWF).</a:t>
            </a:r>
          </a:p>
          <a:p>
            <a:r>
              <a:rPr lang="nl-NL" dirty="0">
                <a:latin typeface="Interstate LightCondensed"/>
              </a:rPr>
              <a:t>Wil je dat we aandacht besteden aan een opmerking/wedstrijd? Stuur dan binnen vijf werkdagen na de wedstrijd een mail naar het district. </a:t>
            </a:r>
          </a:p>
          <a:p>
            <a:endParaRPr lang="nl-NL">
              <a:latin typeface="Interstate LightCondensed" panose="02000506050000020004" pitchFamily="50" charset="0"/>
            </a:endParaRPr>
          </a:p>
          <a:p>
            <a:pPr marL="0" indent="0">
              <a:lnSpc>
                <a:spcPct val="110000"/>
              </a:lnSpc>
              <a:buNone/>
            </a:pPr>
            <a:r>
              <a:rPr lang="nl-NL" b="1" dirty="0">
                <a:solidFill>
                  <a:schemeClr val="tx1"/>
                </a:solidFill>
                <a:latin typeface="Interstate LightCondensed"/>
              </a:rPr>
              <a:t>Daarnaast kan de competitieleiding zelfstandig onderzoek starten als een opmerking daar aanleiding toe geeft. Dit naar het oordeel van de competitieleider. Zie o.a. BR 2025, artikel 4.11/5.6/6.5</a:t>
            </a:r>
          </a:p>
          <a:p>
            <a:endParaRPr lang="nl-NL" sz="1700"/>
          </a:p>
        </p:txBody>
      </p:sp>
      <p:sp>
        <p:nvSpPr>
          <p:cNvPr id="4" name="Ondertitel 3">
            <a:extLst>
              <a:ext uri="{FF2B5EF4-FFF2-40B4-BE49-F238E27FC236}">
                <a16:creationId xmlns:a16="http://schemas.microsoft.com/office/drawing/2014/main" id="{4B914F44-47D8-C7C2-8437-7D7D37A814EC}"/>
              </a:ext>
            </a:extLst>
          </p:cNvPr>
          <p:cNvSpPr>
            <a:spLocks noGrp="1"/>
          </p:cNvSpPr>
          <p:nvPr>
            <p:ph type="subTitle" idx="10"/>
          </p:nvPr>
        </p:nvSpPr>
        <p:spPr>
          <a:xfrm>
            <a:off x="307848" y="1368114"/>
            <a:ext cx="10015728" cy="850830"/>
          </a:xfrm>
        </p:spPr>
        <p:txBody>
          <a:bodyPr>
            <a:normAutofit/>
          </a:bodyPr>
          <a:lstStyle/>
          <a:p>
            <a:r>
              <a:rPr lang="nl-NL" b="1"/>
              <a:t>Digitaal Wedstrijd Formulier</a:t>
            </a:r>
          </a:p>
        </p:txBody>
      </p:sp>
    </p:spTree>
    <p:extLst>
      <p:ext uri="{BB962C8B-B14F-4D97-AF65-F5344CB8AC3E}">
        <p14:creationId xmlns:p14="http://schemas.microsoft.com/office/powerpoint/2010/main" val="1478939017"/>
      </p:ext>
    </p:extLst>
  </p:cSld>
  <p:clrMapOvr>
    <a:masterClrMapping/>
  </p:clrMapOvr>
</p:sld>
</file>

<file path=ppt/theme/theme1.xml><?xml version="1.0" encoding="utf-8"?>
<a:theme xmlns:a="http://schemas.openxmlformats.org/drawingml/2006/main" name="Kantoorthema">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NHB 2025  -  Alleen-lezen" id="{C96FD711-31B9-4E99-89BD-5B8609D50461}" vid="{E78212EA-B4D3-4D9C-A2B1-1FE3A31317CB}"/>
    </a:ext>
  </a:extLst>
</a:theme>
</file>

<file path=ppt/theme/theme2.xml><?xml version="1.0" encoding="utf-8"?>
<a:theme xmlns:a="http://schemas.openxmlformats.org/drawingml/2006/main" name="KNHB powerpoint 2025 NIEUW">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6" id="{F33D24B4-C678-4735-91B7-AC41A4F98FC7}" vid="{88789CA1-628F-4322-9343-AEAAB462AC9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47E683438B4942887666AD03528F11" ma:contentTypeVersion="16" ma:contentTypeDescription="Een nieuw document maken." ma:contentTypeScope="" ma:versionID="ba3a4f70afcf6e982535d041dc81141a">
  <xsd:schema xmlns:xsd="http://www.w3.org/2001/XMLSchema" xmlns:xs="http://www.w3.org/2001/XMLSchema" xmlns:p="http://schemas.microsoft.com/office/2006/metadata/properties" xmlns:ns2="258ec99a-33c5-4ba3-b92f-92a5f3b9088b" xmlns:ns3="dc09c097-2117-4915-a7d7-054a6dce6f39" targetNamespace="http://schemas.microsoft.com/office/2006/metadata/properties" ma:root="true" ma:fieldsID="073795d6ab3d41e1b8a1df0434cd3b87" ns2:_="" ns3:_="">
    <xsd:import namespace="258ec99a-33c5-4ba3-b92f-92a5f3b9088b"/>
    <xsd:import namespace="dc09c097-2117-4915-a7d7-054a6dce6f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ec99a-33c5-4ba3-b92f-92a5f3b908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1e11ad3-8344-42fb-8173-167f2678670a"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09c097-2117-4915-a7d7-054a6dce6f3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f810656-4f88-4b51-aef0-303ed4667917}" ma:internalName="TaxCatchAll" ma:showField="CatchAllData" ma:web="dc09c097-2117-4915-a7d7-054a6dce6f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c09c097-2117-4915-a7d7-054a6dce6f39" xsi:nil="true"/>
    <lcf76f155ced4ddcb4097134ff3c332f xmlns="258ec99a-33c5-4ba3-b92f-92a5f3b908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FD26291-D28D-4B5F-8CCB-2ED6095FA4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ec99a-33c5-4ba3-b92f-92a5f3b9088b"/>
    <ds:schemaRef ds:uri="dc09c097-2117-4915-a7d7-054a6dce6f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DAE67E-476A-4634-8928-5E92030BEE92}">
  <ds:schemaRefs>
    <ds:schemaRef ds:uri="http://schemas.microsoft.com/sharepoint/v3/contenttype/forms"/>
  </ds:schemaRefs>
</ds:datastoreItem>
</file>

<file path=customXml/itemProps3.xml><?xml version="1.0" encoding="utf-8"?>
<ds:datastoreItem xmlns:ds="http://schemas.openxmlformats.org/officeDocument/2006/customXml" ds:itemID="{6DC573CE-6481-41CA-80C9-19AA6EC11409}">
  <ds:schemaRefs>
    <ds:schemaRef ds:uri="http://schemas.microsoft.com/office/2006/metadata/properties"/>
    <ds:schemaRef ds:uri="http://schemas.openxmlformats.org/package/2006/metadata/core-properties"/>
    <ds:schemaRef ds:uri="http://purl.org/dc/dcmitype/"/>
    <ds:schemaRef ds:uri="http://www.w3.org/XML/1998/namespace"/>
    <ds:schemaRef ds:uri="http://schemas.microsoft.com/office/2006/documentManagement/types"/>
    <ds:schemaRef ds:uri="dc09c097-2117-4915-a7d7-054a6dce6f39"/>
    <ds:schemaRef ds:uri="http://schemas.microsoft.com/office/infopath/2007/PartnerControls"/>
    <ds:schemaRef ds:uri="258ec99a-33c5-4ba3-b92f-92a5f3b9088b"/>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PresentatieKNHB</Template>
  <TotalTime>54</TotalTime>
  <Words>2651</Words>
  <Application>Microsoft Office PowerPoint</Application>
  <PresentationFormat>Breedbeeld</PresentationFormat>
  <Paragraphs>302</Paragraphs>
  <Slides>34</Slides>
  <Notes>5</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34</vt:i4>
      </vt:variant>
    </vt:vector>
  </HeadingPairs>
  <TitlesOfParts>
    <vt:vector size="47" baseType="lpstr">
      <vt:lpstr>Aptos</vt:lpstr>
      <vt:lpstr>Arial</vt:lpstr>
      <vt:lpstr>Arial,Sans-Serif</vt:lpstr>
      <vt:lpstr>Calibri</vt:lpstr>
      <vt:lpstr>Interstate Black Cond</vt:lpstr>
      <vt:lpstr>Interstate BlackCondensed</vt:lpstr>
      <vt:lpstr>Interstate LightCondensed</vt:lpstr>
      <vt:lpstr>Interstate Regular</vt:lpstr>
      <vt:lpstr>Segoe UI</vt:lpstr>
      <vt:lpstr>Verdana,Sans-Serif</vt:lpstr>
      <vt:lpstr>Wingdings</vt:lpstr>
      <vt:lpstr>Kantoorthema</vt:lpstr>
      <vt:lpstr>KNHB powerpoint 2025 NIEUW</vt:lpstr>
      <vt:lpstr>KICK-OFF        ZAALSEIZOEN 2025-2026                                      Maandag 17 november 2025</vt:lpstr>
      <vt:lpstr>AGENDA</vt:lpstr>
      <vt:lpstr>COMPETITIELEIDING</vt:lpstr>
      <vt:lpstr>ROLVERDELING </vt:lpstr>
      <vt:lpstr>SPEELDAGEN</vt:lpstr>
      <vt:lpstr>SPEELDAGENKALENDERS</vt:lpstr>
      <vt:lpstr>DATA EVENEMENTEN</vt:lpstr>
      <vt:lpstr>INSCHRIJFGELDEN </vt:lpstr>
      <vt:lpstr>DWF </vt:lpstr>
      <vt:lpstr>DWF</vt:lpstr>
      <vt:lpstr>ARBITRAGE</vt:lpstr>
      <vt:lpstr>BONDSARBITRAGE</vt:lpstr>
      <vt:lpstr>BONDSARBITRAGE RUGNUMMERS</vt:lpstr>
      <vt:lpstr>VERENIGINGSARBITRAGE</vt:lpstr>
      <vt:lpstr>SPEELBEGELEIDERS  O8-O9-O10</vt:lpstr>
      <vt:lpstr>TUCHTZAKEN</vt:lpstr>
      <vt:lpstr>TUCHTZAKEN</vt:lpstr>
      <vt:lpstr>SPELERS- &amp; TEAMLIJSTEN</vt:lpstr>
      <vt:lpstr>ZALHOCKEYEN BIJ EEN  ANDERE VERENIGING</vt:lpstr>
      <vt:lpstr>SPEELGERECHTIGHEID</vt:lpstr>
      <vt:lpstr>REGELS OMTRENT INVALLEN</vt:lpstr>
      <vt:lpstr>COMBITEAMS</vt:lpstr>
      <vt:lpstr>COMBITEAMS</vt:lpstr>
      <vt:lpstr>DISPENSATIES</vt:lpstr>
      <vt:lpstr>AFGELASTINGSPROCEDURE</vt:lpstr>
      <vt:lpstr>WEDSTRIJDDUUR</vt:lpstr>
      <vt:lpstr>ZAALLEIDING</vt:lpstr>
      <vt:lpstr>BALKEN</vt:lpstr>
      <vt:lpstr>UITRUSTING IN DE ZAAL</vt:lpstr>
      <vt:lpstr>TOEZICHT OP JEUGDTEAMS</vt:lpstr>
      <vt:lpstr>REGLEMENTEN</vt:lpstr>
      <vt:lpstr>   INTERESSE IN EEN BLAASHAL?</vt:lpstr>
      <vt:lpstr>RECHTSGELDIGHEID</vt:lpstr>
      <vt:lpstr>NOG VRAGEN?</vt:lpstr>
    </vt:vector>
  </TitlesOfParts>
  <Company>Koninklijke Nederlandse Hockey Bond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Annelies van der Vis</dc:creator>
  <cp:lastModifiedBy>Yvette van der Horst</cp:lastModifiedBy>
  <cp:revision>371</cp:revision>
  <dcterms:created xsi:type="dcterms:W3CDTF">2025-05-13T08:38:25Z</dcterms:created>
  <dcterms:modified xsi:type="dcterms:W3CDTF">2025-11-19T09:40:17Z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0x0101002247E683438B4942887666AD03528F11</vt:lpwstr>
  </property>
  <property fmtid="{D5CDD505-2E9C-101B-9397-08002B2CF9AE}" pid="3" name="MediaServiceImageTags">
    <vt:lpwstr/>
  </property>
</Properties>
</file>