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91" r:id="rId5"/>
  </p:sldMasterIdLst>
  <p:notesMasterIdLst>
    <p:notesMasterId r:id="rId34"/>
  </p:notesMasterIdLst>
  <p:sldIdLst>
    <p:sldId id="290" r:id="rId6"/>
    <p:sldId id="261" r:id="rId7"/>
    <p:sldId id="262" r:id="rId8"/>
    <p:sldId id="263" r:id="rId9"/>
    <p:sldId id="264" r:id="rId10"/>
    <p:sldId id="260" r:id="rId11"/>
    <p:sldId id="265" r:id="rId12"/>
    <p:sldId id="266" r:id="rId13"/>
    <p:sldId id="268" r:id="rId14"/>
    <p:sldId id="269" r:id="rId15"/>
    <p:sldId id="270" r:id="rId16"/>
    <p:sldId id="271" r:id="rId17"/>
    <p:sldId id="272" r:id="rId18"/>
    <p:sldId id="273" r:id="rId19"/>
    <p:sldId id="275" r:id="rId20"/>
    <p:sldId id="276" r:id="rId21"/>
    <p:sldId id="277" r:id="rId22"/>
    <p:sldId id="278" r:id="rId23"/>
    <p:sldId id="279" r:id="rId24"/>
    <p:sldId id="280" r:id="rId25"/>
    <p:sldId id="281" r:id="rId26"/>
    <p:sldId id="282" r:id="rId27"/>
    <p:sldId id="289" r:id="rId28"/>
    <p:sldId id="283" r:id="rId29"/>
    <p:sldId id="284" r:id="rId30"/>
    <p:sldId id="285" r:id="rId31"/>
    <p:sldId id="286" r:id="rId32"/>
    <p:sldId id="287" r:id="rId33"/>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790C"/>
    <a:srgbClr val="000000"/>
    <a:srgbClr val="3C82EB"/>
    <a:srgbClr val="09B7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Stijl, gemiddeld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572A5F-AC05-4211-999B-5DE264EA5025}" type="doc">
      <dgm:prSet loTypeId="urn:microsoft.com/office/officeart/2024/3/layout/hArchList1" loCatId="List" qsTypeId="urn:microsoft.com/office/officeart/2005/8/quickstyle/simple2" qsCatId="simple" csTypeId="urn:microsoft.com/office/officeart/2005/8/colors/accent1_2" csCatId="accent1" phldr="1"/>
      <dgm:spPr/>
      <dgm:t>
        <a:bodyPr/>
        <a:lstStyle/>
        <a:p>
          <a:endParaRPr lang="en-US"/>
        </a:p>
      </dgm:t>
    </dgm:pt>
    <dgm:pt modelId="{F1AC4F02-AE23-406D-A464-1B29C6CDB34C}">
      <dgm:prSet/>
      <dgm:spPr/>
      <dgm:t>
        <a:bodyPr/>
        <a:lstStyle/>
        <a:p>
          <a:pPr algn="l">
            <a:lnSpc>
              <a:spcPct val="100000"/>
            </a:lnSpc>
            <a:defRPr b="1"/>
          </a:pPr>
          <a:r>
            <a:rPr lang="en-US" u="sng" dirty="0">
              <a:solidFill>
                <a:srgbClr val="EF790C"/>
              </a:solidFill>
              <a:latin typeface="Interstate Regular"/>
              <a:ea typeface="+mn-ea"/>
              <a:cs typeface="+mn-cs"/>
            </a:rPr>
            <a:t>BONDSCOMPETITIE</a:t>
          </a:r>
        </a:p>
      </dgm:t>
    </dgm:pt>
    <dgm:pt modelId="{119E2365-63FB-4EFE-B7C2-EF1899F478FF}" type="parTrans" cxnId="{88B58153-C437-4ACE-BFBE-452C670F4A2A}">
      <dgm:prSet/>
      <dgm:spPr/>
      <dgm:t>
        <a:bodyPr/>
        <a:lstStyle/>
        <a:p>
          <a:endParaRPr lang="en-US"/>
        </a:p>
      </dgm:t>
    </dgm:pt>
    <dgm:pt modelId="{3FDDA196-2DFA-4172-938F-1F985CE8D7DC}" type="sibTrans" cxnId="{88B58153-C437-4ACE-BFBE-452C670F4A2A}">
      <dgm:prSet/>
      <dgm:spPr/>
      <dgm:t>
        <a:bodyPr/>
        <a:lstStyle/>
        <a:p>
          <a:pPr>
            <a:lnSpc>
              <a:spcPct val="100000"/>
            </a:lnSpc>
            <a:defRPr b="1"/>
          </a:pPr>
          <a:endParaRPr lang="en-US"/>
        </a:p>
      </dgm:t>
    </dgm:pt>
    <dgm:pt modelId="{B8DD3394-3086-4A87-BF3B-2F7117BCEF98}">
      <dgm:prSet custT="1"/>
      <dgm:spPr/>
      <dgm:t>
        <a:bodyPr/>
        <a:lstStyle/>
        <a:p>
          <a:pPr algn="l">
            <a:lnSpc>
              <a:spcPct val="100000"/>
            </a:lnSpc>
          </a:pPr>
          <a:r>
            <a:rPr lang="nl-NL" sz="1600" dirty="0">
              <a:solidFill>
                <a:srgbClr val="3C82EB"/>
              </a:solidFill>
              <a:latin typeface="Interstate LightCondensed"/>
              <a:ea typeface="+mn-ea"/>
              <a:cs typeface="+mn-cs"/>
            </a:rPr>
            <a:t>(Renate Zwiers / Inge Hoefs)</a:t>
          </a:r>
          <a:endParaRPr lang="en-US" sz="1600" dirty="0">
            <a:solidFill>
              <a:srgbClr val="3C82EB"/>
            </a:solidFill>
            <a:latin typeface="Interstate LightCondensed"/>
            <a:ea typeface="+mn-ea"/>
            <a:cs typeface="+mn-cs"/>
          </a:endParaRPr>
        </a:p>
      </dgm:t>
    </dgm:pt>
    <dgm:pt modelId="{5FE7CFDF-175C-465D-99D3-0606D36881A5}" type="parTrans" cxnId="{DB54CC2D-689D-44D3-B05E-38EAEFF71AE5}">
      <dgm:prSet/>
      <dgm:spPr/>
      <dgm:t>
        <a:bodyPr/>
        <a:lstStyle/>
        <a:p>
          <a:endParaRPr lang="en-US"/>
        </a:p>
      </dgm:t>
    </dgm:pt>
    <dgm:pt modelId="{0047A0AD-74F6-429C-9BC7-6DC96E89FA85}" type="sibTrans" cxnId="{DB54CC2D-689D-44D3-B05E-38EAEFF71AE5}">
      <dgm:prSet/>
      <dgm:spPr/>
      <dgm:t>
        <a:bodyPr/>
        <a:lstStyle/>
        <a:p>
          <a:endParaRPr lang="en-US"/>
        </a:p>
      </dgm:t>
    </dgm:pt>
    <dgm:pt modelId="{B8E68706-BCC4-4BBF-8496-A4EFABB3A6E5}">
      <dgm:prSet/>
      <dgm:spPr/>
      <dgm:t>
        <a:bodyPr/>
        <a:lstStyle/>
        <a:p>
          <a:pPr algn="l">
            <a:lnSpc>
              <a:spcPct val="100000"/>
            </a:lnSpc>
            <a:defRPr b="1"/>
          </a:pPr>
          <a:r>
            <a:rPr lang="en-US" u="sng" dirty="0">
              <a:solidFill>
                <a:srgbClr val="EF790C"/>
              </a:solidFill>
              <a:latin typeface="Interstate Regular"/>
              <a:ea typeface="+mn-ea"/>
              <a:cs typeface="+mn-cs"/>
            </a:rPr>
            <a:t>BONDSCOMPETITIE</a:t>
          </a:r>
        </a:p>
      </dgm:t>
    </dgm:pt>
    <dgm:pt modelId="{4A2773D4-7227-41B7-B6C8-1DBFE5E043FD}" type="parTrans" cxnId="{6166A006-FF8D-4C03-8467-6FF4763EA8E5}">
      <dgm:prSet/>
      <dgm:spPr/>
      <dgm:t>
        <a:bodyPr/>
        <a:lstStyle/>
        <a:p>
          <a:endParaRPr lang="en-US"/>
        </a:p>
      </dgm:t>
    </dgm:pt>
    <dgm:pt modelId="{E2E02061-36B3-4874-B1BA-905DC5373C15}" type="sibTrans" cxnId="{6166A006-FF8D-4C03-8467-6FF4763EA8E5}">
      <dgm:prSet/>
      <dgm:spPr/>
      <dgm:t>
        <a:bodyPr/>
        <a:lstStyle/>
        <a:p>
          <a:pPr>
            <a:lnSpc>
              <a:spcPct val="100000"/>
            </a:lnSpc>
            <a:defRPr b="1"/>
          </a:pPr>
          <a:endParaRPr lang="en-US"/>
        </a:p>
      </dgm:t>
    </dgm:pt>
    <dgm:pt modelId="{8545FDBE-53A1-4793-918E-F229285F7C3B}">
      <dgm:prSet custT="1"/>
      <dgm:spPr/>
      <dgm:t>
        <a:bodyPr/>
        <a:lstStyle/>
        <a:p>
          <a:pPr algn="l">
            <a:lnSpc>
              <a:spcPct val="100000"/>
            </a:lnSpc>
          </a:pPr>
          <a:r>
            <a:rPr lang="nl-NL" sz="1600" dirty="0">
              <a:solidFill>
                <a:srgbClr val="3C82EB"/>
              </a:solidFill>
              <a:latin typeface="Interstate LightCondensed"/>
              <a:ea typeface="+mn-ea"/>
              <a:cs typeface="+mn-cs"/>
            </a:rPr>
            <a:t>(Thomas Jong / Hilde </a:t>
          </a:r>
          <a:r>
            <a:rPr lang="nl-NL" sz="1600" dirty="0" err="1">
              <a:solidFill>
                <a:srgbClr val="3C82EB"/>
              </a:solidFill>
              <a:latin typeface="Interstate LightCondensed"/>
              <a:ea typeface="+mn-ea"/>
              <a:cs typeface="+mn-cs"/>
            </a:rPr>
            <a:t>Pentenga</a:t>
          </a:r>
          <a:r>
            <a:rPr lang="nl-NL" sz="1600" dirty="0">
              <a:solidFill>
                <a:srgbClr val="3C82EB"/>
              </a:solidFill>
              <a:latin typeface="Interstate LightCondensed"/>
              <a:ea typeface="+mn-ea"/>
              <a:cs typeface="+mn-cs"/>
            </a:rPr>
            <a:t>)</a:t>
          </a:r>
        </a:p>
      </dgm:t>
    </dgm:pt>
    <dgm:pt modelId="{F9DF3189-6A35-43DE-8EFC-A60240D3C706}" type="parTrans" cxnId="{7B2E6A90-BDAF-4F9C-9C01-67444E918906}">
      <dgm:prSet/>
      <dgm:spPr/>
      <dgm:t>
        <a:bodyPr/>
        <a:lstStyle/>
        <a:p>
          <a:endParaRPr lang="en-US"/>
        </a:p>
      </dgm:t>
    </dgm:pt>
    <dgm:pt modelId="{6AA9969D-95DE-42D6-B7DE-6B9B6FFB0F7A}" type="sibTrans" cxnId="{7B2E6A90-BDAF-4F9C-9C01-67444E918906}">
      <dgm:prSet/>
      <dgm:spPr/>
      <dgm:t>
        <a:bodyPr/>
        <a:lstStyle/>
        <a:p>
          <a:endParaRPr lang="en-US"/>
        </a:p>
      </dgm:t>
    </dgm:pt>
    <dgm:pt modelId="{359F99B6-582F-41BD-A5BD-5CF903BCC0A0}">
      <dgm:prSet/>
      <dgm:spPr/>
      <dgm:t>
        <a:bodyPr/>
        <a:lstStyle/>
        <a:p>
          <a:pPr algn="l">
            <a:lnSpc>
              <a:spcPct val="100000"/>
            </a:lnSpc>
            <a:defRPr b="1"/>
          </a:pPr>
          <a:r>
            <a:rPr lang="en-US" u="sng" dirty="0">
              <a:solidFill>
                <a:srgbClr val="EF790C"/>
              </a:solidFill>
              <a:latin typeface="Interstate Regular"/>
              <a:ea typeface="+mn-ea"/>
              <a:cs typeface="+mn-cs"/>
            </a:rPr>
            <a:t>DISTRICTSCOMPETITIE</a:t>
          </a:r>
        </a:p>
      </dgm:t>
    </dgm:pt>
    <dgm:pt modelId="{F87F04ED-8B1F-468E-AC67-C5DD6918E0C3}" type="parTrans" cxnId="{60CA7DF6-C215-48FF-B5BE-E58BE28535B0}">
      <dgm:prSet/>
      <dgm:spPr/>
      <dgm:t>
        <a:bodyPr/>
        <a:lstStyle/>
        <a:p>
          <a:endParaRPr lang="en-US"/>
        </a:p>
      </dgm:t>
    </dgm:pt>
    <dgm:pt modelId="{7009CA12-B506-4BC6-84FE-1DE0C2A6B117}" type="sibTrans" cxnId="{60CA7DF6-C215-48FF-B5BE-E58BE28535B0}">
      <dgm:prSet/>
      <dgm:spPr/>
      <dgm:t>
        <a:bodyPr/>
        <a:lstStyle/>
        <a:p>
          <a:endParaRPr lang="en-US"/>
        </a:p>
      </dgm:t>
    </dgm:pt>
    <dgm:pt modelId="{11E6B76C-7D09-488A-86BB-2F4FB7BE0C69}">
      <dgm:prSet custT="1"/>
      <dgm:spPr/>
      <dgm:t>
        <a:bodyPr/>
        <a:lstStyle/>
        <a:p>
          <a:pPr algn="l">
            <a:lnSpc>
              <a:spcPct val="100000"/>
            </a:lnSpc>
          </a:pPr>
          <a:r>
            <a:rPr lang="nl-NL" sz="1600" dirty="0">
              <a:solidFill>
                <a:srgbClr val="3C82EB"/>
              </a:solidFill>
              <a:latin typeface="Interstate Regular"/>
              <a:ea typeface="+mn-ea"/>
              <a:cs typeface="+mn-cs"/>
            </a:rPr>
            <a:t>(</a:t>
          </a:r>
          <a:r>
            <a:rPr lang="nl-NL" sz="1600" dirty="0">
              <a:solidFill>
                <a:srgbClr val="3C82EB"/>
              </a:solidFill>
              <a:latin typeface="Interstate LightCondensed"/>
              <a:ea typeface="+mn-ea"/>
              <a:cs typeface="+mn-cs"/>
            </a:rPr>
            <a:t>Annelies van der Vis/ </a:t>
          </a:r>
          <a:r>
            <a:rPr lang="nl-NL" sz="1600" dirty="0" err="1">
              <a:solidFill>
                <a:srgbClr val="3C82EB"/>
              </a:solidFill>
              <a:latin typeface="Interstate LightCondensed"/>
              <a:ea typeface="+mn-ea"/>
              <a:cs typeface="+mn-cs"/>
            </a:rPr>
            <a:t>Aneta</a:t>
          </a:r>
          <a:r>
            <a:rPr lang="nl-NL" sz="1600" dirty="0">
              <a:solidFill>
                <a:srgbClr val="3C82EB"/>
              </a:solidFill>
              <a:latin typeface="Interstate LightCondensed"/>
              <a:ea typeface="+mn-ea"/>
              <a:cs typeface="+mn-cs"/>
            </a:rPr>
            <a:t> Bruggers)</a:t>
          </a:r>
          <a:endParaRPr lang="en-US" sz="1600" dirty="0">
            <a:solidFill>
              <a:srgbClr val="3C82EB"/>
            </a:solidFill>
            <a:latin typeface="Interstate LightCondensed"/>
            <a:ea typeface="+mn-ea"/>
            <a:cs typeface="+mn-cs"/>
          </a:endParaRPr>
        </a:p>
      </dgm:t>
    </dgm:pt>
    <dgm:pt modelId="{2B431E9C-974E-43C5-BC5E-FA42150D9405}" type="parTrans" cxnId="{678DE291-C372-43FA-B26D-CC0729F08D9D}">
      <dgm:prSet/>
      <dgm:spPr/>
      <dgm:t>
        <a:bodyPr/>
        <a:lstStyle/>
        <a:p>
          <a:endParaRPr lang="en-US"/>
        </a:p>
      </dgm:t>
    </dgm:pt>
    <dgm:pt modelId="{C2730D0C-5624-4007-870D-EBA095FE5A3D}" type="sibTrans" cxnId="{678DE291-C372-43FA-B26D-CC0729F08D9D}">
      <dgm:prSet/>
      <dgm:spPr/>
      <dgm:t>
        <a:bodyPr/>
        <a:lstStyle/>
        <a:p>
          <a:endParaRPr lang="en-US"/>
        </a:p>
      </dgm:t>
    </dgm:pt>
    <dgm:pt modelId="{0F9572DA-CDDE-419C-A947-AC01A39DEA63}">
      <dgm:prSet custT="1"/>
      <dgm:spPr/>
      <dgm:t>
        <a:bodyPr/>
        <a:lstStyle/>
        <a:p>
          <a:pPr algn="l">
            <a:lnSpc>
              <a:spcPct val="100000"/>
            </a:lnSpc>
          </a:pPr>
          <a:r>
            <a:rPr lang="nl-NL" sz="1600" u="sng" dirty="0">
              <a:solidFill>
                <a:srgbClr val="000000"/>
              </a:solidFill>
              <a:latin typeface="Interstate LightCondensed"/>
              <a:ea typeface="+mn-ea"/>
              <a:cs typeface="+mn-cs"/>
            </a:rPr>
            <a:t>Overige klassen</a:t>
          </a:r>
        </a:p>
      </dgm:t>
    </dgm:pt>
    <dgm:pt modelId="{1CE2A0E7-399E-4980-84CF-B40BC4E65E9B}" type="parTrans" cxnId="{4211E84D-7BD1-4BA0-9D81-B0D36F4D2254}">
      <dgm:prSet/>
      <dgm:spPr/>
      <dgm:t>
        <a:bodyPr/>
        <a:lstStyle/>
        <a:p>
          <a:endParaRPr lang="nl-NL"/>
        </a:p>
      </dgm:t>
    </dgm:pt>
    <dgm:pt modelId="{FACAC666-7C87-4C0C-8E2A-757438DA9023}" type="sibTrans" cxnId="{4211E84D-7BD1-4BA0-9D81-B0D36F4D2254}">
      <dgm:prSet/>
      <dgm:spPr/>
      <dgm:t>
        <a:bodyPr/>
        <a:lstStyle/>
        <a:p>
          <a:endParaRPr lang="nl-NL"/>
        </a:p>
      </dgm:t>
    </dgm:pt>
    <dgm:pt modelId="{78A5B19F-122D-4328-9EF7-47179CA7B4A3}">
      <dgm:prSet/>
      <dgm:spPr/>
      <dgm:t>
        <a:bodyPr/>
        <a:lstStyle/>
        <a:p>
          <a:pPr algn="l">
            <a:lnSpc>
              <a:spcPct val="100000"/>
            </a:lnSpc>
          </a:pPr>
          <a:endParaRPr lang="nl-NL" sz="1200">
            <a:solidFill>
              <a:srgbClr val="EF790C"/>
            </a:solidFill>
            <a:latin typeface="Interstate Regular"/>
            <a:ea typeface="+mn-ea"/>
            <a:cs typeface="+mn-cs"/>
          </a:endParaRPr>
        </a:p>
      </dgm:t>
    </dgm:pt>
    <dgm:pt modelId="{0B111017-706D-4267-B01D-56693B2AE01E}" type="parTrans" cxnId="{86D584A6-6927-4B3B-8F3D-92D152B6E92B}">
      <dgm:prSet/>
      <dgm:spPr/>
      <dgm:t>
        <a:bodyPr/>
        <a:lstStyle/>
        <a:p>
          <a:endParaRPr lang="nl-NL"/>
        </a:p>
      </dgm:t>
    </dgm:pt>
    <dgm:pt modelId="{3A5FD047-7199-485F-A7D3-9E396B3F3CCE}" type="sibTrans" cxnId="{86D584A6-6927-4B3B-8F3D-92D152B6E92B}">
      <dgm:prSet/>
      <dgm:spPr/>
      <dgm:t>
        <a:bodyPr/>
        <a:lstStyle/>
        <a:p>
          <a:endParaRPr lang="nl-NL"/>
        </a:p>
      </dgm:t>
    </dgm:pt>
    <dgm:pt modelId="{244E1E5E-FA57-4B07-B137-377D7759140A}">
      <dgm:prSet/>
      <dgm:spPr/>
      <dgm:t>
        <a:bodyPr/>
        <a:lstStyle/>
        <a:p>
          <a:pPr algn="l">
            <a:lnSpc>
              <a:spcPct val="100000"/>
            </a:lnSpc>
          </a:pPr>
          <a:endParaRPr lang="nl-NL" sz="1200">
            <a:solidFill>
              <a:srgbClr val="EF790C"/>
            </a:solidFill>
            <a:latin typeface="Interstate Regular"/>
            <a:ea typeface="+mn-ea"/>
            <a:cs typeface="+mn-cs"/>
          </a:endParaRPr>
        </a:p>
        <a:p>
          <a:pPr algn="l">
            <a:buNone/>
          </a:pPr>
          <a:endParaRPr lang="en-US" sz="1200">
            <a:solidFill>
              <a:srgbClr val="EF790C"/>
            </a:solidFill>
            <a:latin typeface="Interstate Regular"/>
            <a:ea typeface="+mn-ea"/>
            <a:cs typeface="+mn-cs"/>
          </a:endParaRPr>
        </a:p>
      </dgm:t>
    </dgm:pt>
    <dgm:pt modelId="{B2F905B7-BE16-4698-B627-C58675B5BB78}" type="parTrans" cxnId="{1C1D0FCC-7530-4C97-B164-8A3329845CBA}">
      <dgm:prSet/>
      <dgm:spPr/>
      <dgm:t>
        <a:bodyPr/>
        <a:lstStyle/>
        <a:p>
          <a:endParaRPr lang="nl-NL"/>
        </a:p>
      </dgm:t>
    </dgm:pt>
    <dgm:pt modelId="{067107F3-9170-4111-9BF9-26F44029ED17}" type="sibTrans" cxnId="{1C1D0FCC-7530-4C97-B164-8A3329845CBA}">
      <dgm:prSet/>
      <dgm:spPr/>
      <dgm:t>
        <a:bodyPr/>
        <a:lstStyle/>
        <a:p>
          <a:endParaRPr lang="nl-NL"/>
        </a:p>
      </dgm:t>
    </dgm:pt>
    <dgm:pt modelId="{4BFF1980-2E0E-461C-AF8A-C21C990C4207}">
      <dgm:prSet custT="1"/>
      <dgm:spPr/>
      <dgm:t>
        <a:bodyPr/>
        <a:lstStyle/>
        <a:p>
          <a:pPr algn="l">
            <a:lnSpc>
              <a:spcPct val="100000"/>
            </a:lnSpc>
          </a:pPr>
          <a:r>
            <a:rPr lang="de-DE" sz="1600" u="sng" dirty="0" err="1">
              <a:solidFill>
                <a:srgbClr val="000000"/>
              </a:solidFill>
              <a:latin typeface="Interstate LightCondensed"/>
              <a:ea typeface="+mn-ea"/>
              <a:cs typeface="+mn-cs"/>
            </a:rPr>
            <a:t>Heren</a:t>
          </a:r>
          <a:r>
            <a:rPr lang="de-DE" sz="1600" u="sng" dirty="0">
              <a:solidFill>
                <a:srgbClr val="000000"/>
              </a:solidFill>
              <a:latin typeface="Interstate LightCondensed"/>
              <a:ea typeface="+mn-ea"/>
              <a:cs typeface="+mn-cs"/>
            </a:rPr>
            <a:t> 45+ :</a:t>
          </a:r>
          <a:r>
            <a:rPr lang="de-DE" sz="1600" dirty="0">
              <a:solidFill>
                <a:srgbClr val="000000"/>
              </a:solidFill>
              <a:latin typeface="Interstate LightCondensed"/>
              <a:ea typeface="+mn-ea"/>
              <a:cs typeface="+mn-cs"/>
            </a:rPr>
            <a:t> </a:t>
          </a:r>
          <a:r>
            <a:rPr lang="de-DE" sz="1600" dirty="0" err="1">
              <a:solidFill>
                <a:srgbClr val="000000"/>
              </a:solidFill>
              <a:latin typeface="Interstate LightCondensed"/>
              <a:ea typeface="+mn-ea"/>
              <a:cs typeface="+mn-cs"/>
            </a:rPr>
            <a:t>Hoofd</a:t>
          </a:r>
          <a:r>
            <a:rPr lang="de-DE" sz="1600" dirty="0">
              <a:solidFill>
                <a:srgbClr val="000000"/>
              </a:solidFill>
              <a:latin typeface="Interstate LightCondensed"/>
              <a:ea typeface="+mn-ea"/>
              <a:cs typeface="+mn-cs"/>
            </a:rPr>
            <a:t>-/</a:t>
          </a:r>
          <a:r>
            <a:rPr lang="de-DE" sz="1600" dirty="0" err="1">
              <a:solidFill>
                <a:srgbClr val="000000"/>
              </a:solidFill>
              <a:latin typeface="Interstate LightCondensed"/>
              <a:ea typeface="+mn-ea"/>
              <a:cs typeface="+mn-cs"/>
            </a:rPr>
            <a:t>Overgangs</a:t>
          </a:r>
          <a:r>
            <a:rPr lang="de-DE" sz="1600" dirty="0">
              <a:solidFill>
                <a:srgbClr val="000000"/>
              </a:solidFill>
              <a:latin typeface="Interstate LightCondensed"/>
              <a:ea typeface="+mn-ea"/>
              <a:cs typeface="+mn-cs"/>
            </a:rPr>
            <a:t>-/1e klasse/2e klasse</a:t>
          </a:r>
          <a:endParaRPr lang="nl-NL" sz="1600" dirty="0">
            <a:solidFill>
              <a:srgbClr val="000000"/>
            </a:solidFill>
            <a:latin typeface="Interstate LightCondensed"/>
            <a:ea typeface="+mn-ea"/>
            <a:cs typeface="+mn-cs"/>
          </a:endParaRPr>
        </a:p>
      </dgm:t>
    </dgm:pt>
    <dgm:pt modelId="{5610CD60-2652-4BF6-8783-F13CA622C981}" type="parTrans" cxnId="{57E1BE31-7E18-4796-B2AA-52F89A7538B3}">
      <dgm:prSet/>
      <dgm:spPr/>
      <dgm:t>
        <a:bodyPr/>
        <a:lstStyle/>
        <a:p>
          <a:endParaRPr lang="nl-NL"/>
        </a:p>
      </dgm:t>
    </dgm:pt>
    <dgm:pt modelId="{87689F10-3CC0-4E05-A22E-2F7055E07220}" type="sibTrans" cxnId="{57E1BE31-7E18-4796-B2AA-52F89A7538B3}">
      <dgm:prSet/>
      <dgm:spPr/>
      <dgm:t>
        <a:bodyPr/>
        <a:lstStyle/>
        <a:p>
          <a:endParaRPr lang="nl-NL"/>
        </a:p>
      </dgm:t>
    </dgm:pt>
    <dgm:pt modelId="{97DFAF94-2002-4F83-81F0-89550B9B8739}">
      <dgm:prSet phldr="0" custT="1"/>
      <dgm:spPr/>
      <dgm:t>
        <a:bodyPr/>
        <a:lstStyle/>
        <a:p>
          <a:pPr algn="l">
            <a:lnSpc>
              <a:spcPct val="100000"/>
            </a:lnSpc>
          </a:pPr>
          <a:r>
            <a:rPr lang="nl-NL" sz="1600" dirty="0">
              <a:solidFill>
                <a:srgbClr val="3C82EB"/>
              </a:solidFill>
              <a:latin typeface="Interstate BlackCondensed"/>
              <a:ea typeface="+mn-ea"/>
              <a:cs typeface="+mn-cs"/>
            </a:rPr>
            <a:t>(Brigitta Kellerman)</a:t>
          </a:r>
        </a:p>
      </dgm:t>
    </dgm:pt>
    <dgm:pt modelId="{0DEF80B1-82EC-43BC-8B70-15AC52B20603}" type="parTrans" cxnId="{9CF6B1FE-9D83-4759-99BF-805B179BF453}">
      <dgm:prSet/>
      <dgm:spPr/>
      <dgm:t>
        <a:bodyPr/>
        <a:lstStyle/>
        <a:p>
          <a:endParaRPr lang="nl-NL"/>
        </a:p>
      </dgm:t>
    </dgm:pt>
    <dgm:pt modelId="{ED9F2E6E-24BF-48D4-BE9F-4F8D6359DB55}" type="sibTrans" cxnId="{9CF6B1FE-9D83-4759-99BF-805B179BF453}">
      <dgm:prSet/>
      <dgm:spPr/>
      <dgm:t>
        <a:bodyPr/>
        <a:lstStyle/>
        <a:p>
          <a:endParaRPr lang="nl-NL"/>
        </a:p>
      </dgm:t>
    </dgm:pt>
    <dgm:pt modelId="{7F713BB3-4C00-4392-9B63-E8219A3C696B}">
      <dgm:prSet custT="1"/>
      <dgm:spPr/>
      <dgm:t>
        <a:bodyPr/>
        <a:lstStyle/>
        <a:p>
          <a:pPr algn="l">
            <a:lnSpc>
              <a:spcPct val="100000"/>
            </a:lnSpc>
          </a:pPr>
          <a:r>
            <a:rPr lang="de-DE" sz="1600" u="sng" dirty="0" err="1">
              <a:solidFill>
                <a:srgbClr val="000000"/>
              </a:solidFill>
              <a:latin typeface="Interstate LightCondensed"/>
              <a:ea typeface="+mn-ea"/>
              <a:cs typeface="+mn-cs"/>
            </a:rPr>
            <a:t>Heren</a:t>
          </a:r>
          <a:r>
            <a:rPr lang="de-DE" sz="1600" u="sng" dirty="0">
              <a:solidFill>
                <a:srgbClr val="000000"/>
              </a:solidFill>
              <a:latin typeface="Interstate LightCondensed"/>
              <a:ea typeface="+mn-ea"/>
              <a:cs typeface="+mn-cs"/>
            </a:rPr>
            <a:t> / Dames </a:t>
          </a:r>
          <a:r>
            <a:rPr lang="de-DE" sz="1600" u="sng" dirty="0" err="1">
              <a:solidFill>
                <a:srgbClr val="000000"/>
              </a:solidFill>
              <a:latin typeface="Interstate LightCondensed"/>
              <a:ea typeface="+mn-ea"/>
              <a:cs typeface="+mn-cs"/>
            </a:rPr>
            <a:t>standaard</a:t>
          </a:r>
          <a:r>
            <a:rPr lang="de-DE" sz="1600" u="sng" dirty="0">
              <a:solidFill>
                <a:srgbClr val="000000"/>
              </a:solidFill>
              <a:latin typeface="Interstate LightCondensed"/>
              <a:ea typeface="+mn-ea"/>
              <a:cs typeface="+mn-cs"/>
            </a:rPr>
            <a:t> (H1/D1)</a:t>
          </a:r>
          <a:r>
            <a:rPr lang="de-DE" sz="1600" dirty="0">
              <a:solidFill>
                <a:srgbClr val="000000"/>
              </a:solidFill>
              <a:latin typeface="Interstate LightCondensed"/>
              <a:ea typeface="+mn-ea"/>
              <a:cs typeface="+mn-cs"/>
            </a:rPr>
            <a:t>: -  </a:t>
          </a:r>
          <a:r>
            <a:rPr lang="de-DE" sz="1600" dirty="0" err="1">
              <a:solidFill>
                <a:srgbClr val="000000"/>
              </a:solidFill>
              <a:latin typeface="Interstate LightCondensed"/>
              <a:ea typeface="+mn-ea"/>
              <a:cs typeface="+mn-cs"/>
            </a:rPr>
            <a:t>Hoofd</a:t>
          </a:r>
          <a:r>
            <a:rPr lang="de-DE" sz="1600" dirty="0">
              <a:solidFill>
                <a:srgbClr val="000000"/>
              </a:solidFill>
              <a:latin typeface="Interstate LightCondensed"/>
              <a:ea typeface="+mn-ea"/>
              <a:cs typeface="+mn-cs"/>
            </a:rPr>
            <a:t>- t/m 4e klasse</a:t>
          </a:r>
          <a:endParaRPr lang="nl-NL" sz="1600" dirty="0">
            <a:solidFill>
              <a:srgbClr val="000000"/>
            </a:solidFill>
            <a:latin typeface="Interstate LightCondensed"/>
            <a:ea typeface="+mn-ea"/>
            <a:cs typeface="+mn-cs"/>
          </a:endParaRPr>
        </a:p>
      </dgm:t>
    </dgm:pt>
    <dgm:pt modelId="{DFCC305F-C49A-4EF3-AEDD-2DBBEFABB1C5}" type="parTrans" cxnId="{D217F102-F585-4DCF-946A-DC73C922F02D}">
      <dgm:prSet/>
      <dgm:spPr/>
      <dgm:t>
        <a:bodyPr/>
        <a:lstStyle/>
        <a:p>
          <a:endParaRPr lang="nl-NL"/>
        </a:p>
      </dgm:t>
    </dgm:pt>
    <dgm:pt modelId="{126F7289-29F9-43DD-9353-155717CD74CA}" type="sibTrans" cxnId="{D217F102-F585-4DCF-946A-DC73C922F02D}">
      <dgm:prSet/>
      <dgm:spPr/>
      <dgm:t>
        <a:bodyPr/>
        <a:lstStyle/>
        <a:p>
          <a:endParaRPr lang="nl-NL"/>
        </a:p>
      </dgm:t>
    </dgm:pt>
    <dgm:pt modelId="{1A4D77F9-3E6D-4024-A93B-7EBF8C2C284E}">
      <dgm:prSet custT="1"/>
      <dgm:spPr/>
      <dgm:t>
        <a:bodyPr/>
        <a:lstStyle/>
        <a:p>
          <a:pPr algn="l">
            <a:lnSpc>
              <a:spcPct val="100000"/>
            </a:lnSpc>
          </a:pPr>
          <a:r>
            <a:rPr lang="nl-NL" sz="1600" u="sng" dirty="0">
              <a:solidFill>
                <a:srgbClr val="000000"/>
              </a:solidFill>
              <a:latin typeface="Interstate LightCondensed"/>
              <a:ea typeface="+mn-ea"/>
              <a:cs typeface="+mn-cs"/>
            </a:rPr>
            <a:t>Heren / Dames Reserve:</a:t>
          </a:r>
          <a:r>
            <a:rPr lang="nl-NL" sz="1600" dirty="0">
              <a:solidFill>
                <a:srgbClr val="000000"/>
              </a:solidFill>
              <a:latin typeface="Interstate LightCondensed"/>
              <a:ea typeface="+mn-ea"/>
              <a:cs typeface="+mn-cs"/>
            </a:rPr>
            <a:t> Hoofd-/Overgangs-/1e klasse</a:t>
          </a:r>
        </a:p>
      </dgm:t>
    </dgm:pt>
    <dgm:pt modelId="{C9EBB780-F558-464A-8F6A-BCFF05E1FD45}" type="parTrans" cxnId="{F9E935BF-2B3E-4DDF-96BC-7C8124557C30}">
      <dgm:prSet/>
      <dgm:spPr/>
      <dgm:t>
        <a:bodyPr/>
        <a:lstStyle/>
        <a:p>
          <a:endParaRPr lang="nl-NL"/>
        </a:p>
      </dgm:t>
    </dgm:pt>
    <dgm:pt modelId="{E3A14817-4F31-4DAC-B79B-8F3E4238620A}" type="sibTrans" cxnId="{F9E935BF-2B3E-4DDF-96BC-7C8124557C30}">
      <dgm:prSet/>
      <dgm:spPr/>
      <dgm:t>
        <a:bodyPr/>
        <a:lstStyle/>
        <a:p>
          <a:endParaRPr lang="nl-NL"/>
        </a:p>
      </dgm:t>
    </dgm:pt>
    <dgm:pt modelId="{D52EBCA2-EB54-4406-863F-EAECC38E6D2A}">
      <dgm:prSet custT="1"/>
      <dgm:spPr/>
      <dgm:t>
        <a:bodyPr/>
        <a:lstStyle/>
        <a:p>
          <a:pPr algn="l">
            <a:lnSpc>
              <a:spcPct val="100000"/>
            </a:lnSpc>
          </a:pPr>
          <a:r>
            <a:rPr lang="nl-NL" sz="1600" u="sng" dirty="0">
              <a:solidFill>
                <a:srgbClr val="000000"/>
              </a:solidFill>
              <a:latin typeface="Interstate LightCondensed"/>
              <a:ea typeface="+mn-ea"/>
              <a:cs typeface="+mn-cs"/>
            </a:rPr>
            <a:t>Heren / Dames 30+:</a:t>
          </a:r>
          <a:r>
            <a:rPr lang="nl-NL" sz="1600" dirty="0">
              <a:solidFill>
                <a:srgbClr val="000000"/>
              </a:solidFill>
              <a:latin typeface="Interstate LightCondensed"/>
              <a:ea typeface="+mn-ea"/>
              <a:cs typeface="+mn-cs"/>
            </a:rPr>
            <a:t> Hoofd-/Overgangsklasse</a:t>
          </a:r>
        </a:p>
      </dgm:t>
    </dgm:pt>
    <dgm:pt modelId="{85CEB118-05D4-49F5-9246-10B55572BFD4}" type="parTrans" cxnId="{CC4F266F-56F0-45DA-9CA8-F1214A5C613C}">
      <dgm:prSet/>
      <dgm:spPr/>
      <dgm:t>
        <a:bodyPr/>
        <a:lstStyle/>
        <a:p>
          <a:endParaRPr lang="nl-NL"/>
        </a:p>
      </dgm:t>
    </dgm:pt>
    <dgm:pt modelId="{B07C7D82-601E-4A0C-ABB4-B1855458B354}" type="sibTrans" cxnId="{CC4F266F-56F0-45DA-9CA8-F1214A5C613C}">
      <dgm:prSet/>
      <dgm:spPr/>
      <dgm:t>
        <a:bodyPr/>
        <a:lstStyle/>
        <a:p>
          <a:endParaRPr lang="nl-NL"/>
        </a:p>
      </dgm:t>
    </dgm:pt>
    <dgm:pt modelId="{7EEB80F9-5AA0-42A1-95DA-91557C6BB389}">
      <dgm:prSet custT="1"/>
      <dgm:spPr/>
      <dgm:t>
        <a:bodyPr/>
        <a:lstStyle/>
        <a:p>
          <a:pPr algn="l">
            <a:lnSpc>
              <a:spcPct val="100000"/>
            </a:lnSpc>
          </a:pPr>
          <a:r>
            <a:rPr lang="de-DE" sz="1600" u="sng" dirty="0">
              <a:solidFill>
                <a:srgbClr val="000000"/>
              </a:solidFill>
              <a:latin typeface="Interstate LightCondensed"/>
              <a:ea typeface="+mn-ea"/>
              <a:cs typeface="+mn-cs"/>
            </a:rPr>
            <a:t>Dames 45+ :</a:t>
          </a:r>
          <a:r>
            <a:rPr lang="de-DE" sz="1600" dirty="0">
              <a:solidFill>
                <a:srgbClr val="000000"/>
              </a:solidFill>
              <a:latin typeface="Interstate LightCondensed"/>
              <a:ea typeface="+mn-ea"/>
              <a:cs typeface="+mn-cs"/>
            </a:rPr>
            <a:t> </a:t>
          </a:r>
          <a:r>
            <a:rPr lang="de-DE" sz="1600" dirty="0" err="1">
              <a:solidFill>
                <a:srgbClr val="000000"/>
              </a:solidFill>
              <a:latin typeface="Interstate LightCondensed"/>
              <a:ea typeface="+mn-ea"/>
              <a:cs typeface="+mn-cs"/>
            </a:rPr>
            <a:t>Hoofd</a:t>
          </a:r>
          <a:r>
            <a:rPr lang="de-DE" sz="1600" dirty="0">
              <a:solidFill>
                <a:srgbClr val="000000"/>
              </a:solidFill>
              <a:latin typeface="Interstate LightCondensed"/>
              <a:ea typeface="+mn-ea"/>
              <a:cs typeface="+mn-cs"/>
            </a:rPr>
            <a:t>-/1e klasse</a:t>
          </a:r>
          <a:endParaRPr lang="nl-NL" sz="1600" dirty="0">
            <a:solidFill>
              <a:srgbClr val="000000"/>
            </a:solidFill>
            <a:latin typeface="Interstate LightCondensed"/>
            <a:ea typeface="+mn-ea"/>
            <a:cs typeface="+mn-cs"/>
          </a:endParaRPr>
        </a:p>
      </dgm:t>
    </dgm:pt>
    <dgm:pt modelId="{DBF5C987-7F51-4800-A84D-6C88B59E22C1}" type="parTrans" cxnId="{68AFA47A-9059-42C9-B3AD-35FA1C7DF780}">
      <dgm:prSet/>
      <dgm:spPr/>
      <dgm:t>
        <a:bodyPr/>
        <a:lstStyle/>
        <a:p>
          <a:endParaRPr lang="nl-NL"/>
        </a:p>
      </dgm:t>
    </dgm:pt>
    <dgm:pt modelId="{505C5009-E0BF-4D23-898F-FE86504FBED1}" type="sibTrans" cxnId="{68AFA47A-9059-42C9-B3AD-35FA1C7DF780}">
      <dgm:prSet/>
      <dgm:spPr/>
      <dgm:t>
        <a:bodyPr/>
        <a:lstStyle/>
        <a:p>
          <a:endParaRPr lang="nl-NL"/>
        </a:p>
      </dgm:t>
    </dgm:pt>
    <dgm:pt modelId="{C560044A-CFBF-4085-82DA-FE312F4BBACB}">
      <dgm:prSet custT="1"/>
      <dgm:spPr/>
      <dgm:t>
        <a:bodyPr/>
        <a:lstStyle/>
        <a:p>
          <a:pPr algn="l">
            <a:lnSpc>
              <a:spcPct val="100000"/>
            </a:lnSpc>
          </a:pPr>
          <a:r>
            <a:rPr lang="nl-NL" sz="1600" u="sng" dirty="0">
              <a:solidFill>
                <a:srgbClr val="000000"/>
              </a:solidFill>
              <a:latin typeface="Interstate LightCondensed"/>
              <a:ea typeface="+mn-ea"/>
              <a:cs typeface="+mn-cs"/>
            </a:rPr>
            <a:t>Jongens / Meisjes O18:</a:t>
          </a:r>
          <a:r>
            <a:rPr lang="nl-NL" sz="1600" dirty="0">
              <a:solidFill>
                <a:srgbClr val="000000"/>
              </a:solidFill>
              <a:latin typeface="Interstate LightCondensed"/>
              <a:ea typeface="+mn-ea"/>
              <a:cs typeface="+mn-cs"/>
            </a:rPr>
            <a:t> Top/Subtopklasse - Landelijk/Super O18</a:t>
          </a:r>
        </a:p>
      </dgm:t>
    </dgm:pt>
    <dgm:pt modelId="{1FA4B82D-19C6-4B60-90EE-558ABAADED83}" type="parTrans" cxnId="{6702AA12-0522-4F2F-800B-A4300006A3BA}">
      <dgm:prSet/>
      <dgm:spPr/>
      <dgm:t>
        <a:bodyPr/>
        <a:lstStyle/>
        <a:p>
          <a:endParaRPr lang="nl-NL"/>
        </a:p>
      </dgm:t>
    </dgm:pt>
    <dgm:pt modelId="{4A7C141C-192A-40F5-9888-948D01CA088F}" type="sibTrans" cxnId="{6702AA12-0522-4F2F-800B-A4300006A3BA}">
      <dgm:prSet/>
      <dgm:spPr/>
      <dgm:t>
        <a:bodyPr/>
        <a:lstStyle/>
        <a:p>
          <a:endParaRPr lang="nl-NL"/>
        </a:p>
      </dgm:t>
    </dgm:pt>
    <dgm:pt modelId="{06DAB0F0-E93E-4069-AEFB-6F3EBDDF1CBE}">
      <dgm:prSet custT="1"/>
      <dgm:spPr/>
      <dgm:t>
        <a:bodyPr/>
        <a:lstStyle/>
        <a:p>
          <a:pPr algn="l">
            <a:lnSpc>
              <a:spcPct val="100000"/>
            </a:lnSpc>
          </a:pPr>
          <a:r>
            <a:rPr lang="nl-NL" sz="1600" u="sng" dirty="0">
              <a:solidFill>
                <a:srgbClr val="000000"/>
              </a:solidFill>
              <a:latin typeface="Interstate LightCondensed"/>
              <a:ea typeface="+mn-ea"/>
              <a:cs typeface="+mn-cs"/>
            </a:rPr>
            <a:t>Jongens / Meisjes O16:</a:t>
          </a:r>
          <a:r>
            <a:rPr lang="nl-NL" sz="1600" dirty="0">
              <a:solidFill>
                <a:srgbClr val="000000"/>
              </a:solidFill>
              <a:latin typeface="Interstate LightCondensed"/>
              <a:ea typeface="+mn-ea"/>
              <a:cs typeface="+mn-cs"/>
            </a:rPr>
            <a:t> Top/Subtopklasse - Landelijk/Super O16</a:t>
          </a:r>
        </a:p>
      </dgm:t>
    </dgm:pt>
    <dgm:pt modelId="{B9B0F0BC-0BD7-4F37-A3C7-C4C63FCC3945}" type="parTrans" cxnId="{0ECADE35-FA1B-4525-9585-33FDA432512D}">
      <dgm:prSet/>
      <dgm:spPr/>
      <dgm:t>
        <a:bodyPr/>
        <a:lstStyle/>
        <a:p>
          <a:endParaRPr lang="nl-NL"/>
        </a:p>
      </dgm:t>
    </dgm:pt>
    <dgm:pt modelId="{24A46F2D-1B7A-416F-ADB4-CC249E1B2D97}" type="sibTrans" cxnId="{0ECADE35-FA1B-4525-9585-33FDA432512D}">
      <dgm:prSet/>
      <dgm:spPr/>
      <dgm:t>
        <a:bodyPr/>
        <a:lstStyle/>
        <a:p>
          <a:endParaRPr lang="nl-NL"/>
        </a:p>
      </dgm:t>
    </dgm:pt>
    <dgm:pt modelId="{2A1896D4-A9C2-40BB-8F17-8086247385A3}">
      <dgm:prSet custT="1"/>
      <dgm:spPr/>
      <dgm:t>
        <a:bodyPr/>
        <a:lstStyle/>
        <a:p>
          <a:pPr algn="l">
            <a:lnSpc>
              <a:spcPct val="100000"/>
            </a:lnSpc>
          </a:pPr>
          <a:r>
            <a:rPr lang="pt-BR" sz="1600" u="sng" dirty="0" err="1">
              <a:solidFill>
                <a:srgbClr val="000000"/>
              </a:solidFill>
              <a:latin typeface="Interstate LightCondensed"/>
              <a:ea typeface="+mn-ea"/>
              <a:cs typeface="+mn-cs"/>
            </a:rPr>
            <a:t>Jongens</a:t>
          </a:r>
          <a:r>
            <a:rPr lang="pt-BR" sz="1600" u="sng" dirty="0">
              <a:solidFill>
                <a:srgbClr val="000000"/>
              </a:solidFill>
              <a:latin typeface="Interstate LightCondensed"/>
              <a:ea typeface="+mn-ea"/>
              <a:cs typeface="+mn-cs"/>
            </a:rPr>
            <a:t> / </a:t>
          </a:r>
          <a:r>
            <a:rPr lang="pt-BR" sz="1600" u="sng" dirty="0" err="1">
              <a:solidFill>
                <a:srgbClr val="000000"/>
              </a:solidFill>
              <a:latin typeface="Interstate LightCondensed"/>
              <a:ea typeface="+mn-ea"/>
              <a:cs typeface="+mn-cs"/>
            </a:rPr>
            <a:t>Meisjes</a:t>
          </a:r>
          <a:r>
            <a:rPr lang="pt-BR" sz="1600" u="sng" dirty="0">
              <a:solidFill>
                <a:srgbClr val="000000"/>
              </a:solidFill>
              <a:latin typeface="Interstate LightCondensed"/>
              <a:ea typeface="+mn-ea"/>
              <a:cs typeface="+mn-cs"/>
            </a:rPr>
            <a:t> O14:</a:t>
          </a:r>
          <a:r>
            <a:rPr lang="pt-BR" sz="1600" dirty="0">
              <a:solidFill>
                <a:srgbClr val="000000"/>
              </a:solidFill>
              <a:latin typeface="Interstate LightCondensed"/>
              <a:ea typeface="+mn-ea"/>
              <a:cs typeface="+mn-cs"/>
            </a:rPr>
            <a:t> Super O14/IDC O14</a:t>
          </a:r>
          <a:endParaRPr lang="nl-NL" sz="1600" dirty="0">
            <a:solidFill>
              <a:srgbClr val="000000"/>
            </a:solidFill>
            <a:latin typeface="Interstate LightCondensed"/>
            <a:ea typeface="+mn-ea"/>
            <a:cs typeface="+mn-cs"/>
          </a:endParaRPr>
        </a:p>
      </dgm:t>
    </dgm:pt>
    <dgm:pt modelId="{53057648-6A7A-4C9B-BA18-E011FC2EE48E}" type="parTrans" cxnId="{42AC8FAB-68DC-4565-AEDD-313068CECA8C}">
      <dgm:prSet/>
      <dgm:spPr/>
      <dgm:t>
        <a:bodyPr/>
        <a:lstStyle/>
        <a:p>
          <a:endParaRPr lang="nl-NL"/>
        </a:p>
      </dgm:t>
    </dgm:pt>
    <dgm:pt modelId="{B4F31ED9-F873-4179-8DE7-8524B5726401}" type="sibTrans" cxnId="{42AC8FAB-68DC-4565-AEDD-313068CECA8C}">
      <dgm:prSet/>
      <dgm:spPr/>
      <dgm:t>
        <a:bodyPr/>
        <a:lstStyle/>
        <a:p>
          <a:endParaRPr lang="nl-NL"/>
        </a:p>
      </dgm:t>
    </dgm:pt>
    <dgm:pt modelId="{198261D7-B4FC-4FE5-8769-A1241C74C247}">
      <dgm:prSet/>
      <dgm:spPr/>
      <dgm:t>
        <a:bodyPr/>
        <a:lstStyle/>
        <a:p>
          <a:pPr algn="l">
            <a:lnSpc>
              <a:spcPct val="100000"/>
            </a:lnSpc>
          </a:pPr>
          <a:endParaRPr lang="nl-NL" sz="1200">
            <a:solidFill>
              <a:srgbClr val="EF790C"/>
            </a:solidFill>
            <a:latin typeface="Interstate Regular"/>
            <a:ea typeface="+mn-ea"/>
            <a:cs typeface="+mn-cs"/>
          </a:endParaRPr>
        </a:p>
      </dgm:t>
    </dgm:pt>
    <dgm:pt modelId="{8C1649C4-58B1-4029-A9BE-CDF43A2C045E}" type="parTrans" cxnId="{C7B50AB7-0350-4049-8069-98BC3405A6D4}">
      <dgm:prSet/>
      <dgm:spPr/>
      <dgm:t>
        <a:bodyPr/>
        <a:lstStyle/>
        <a:p>
          <a:endParaRPr lang="nl-NL"/>
        </a:p>
      </dgm:t>
    </dgm:pt>
    <dgm:pt modelId="{8AB7DFC2-F9A4-49AB-9162-09315FE541A6}" type="sibTrans" cxnId="{C7B50AB7-0350-4049-8069-98BC3405A6D4}">
      <dgm:prSet/>
      <dgm:spPr/>
      <dgm:t>
        <a:bodyPr/>
        <a:lstStyle/>
        <a:p>
          <a:endParaRPr lang="nl-NL"/>
        </a:p>
      </dgm:t>
    </dgm:pt>
    <dgm:pt modelId="{84AC5F52-07CE-4A2F-A6A2-6479892C9B09}">
      <dgm:prSet phldr="0" custT="1"/>
      <dgm:spPr/>
      <dgm:t>
        <a:bodyPr/>
        <a:lstStyle/>
        <a:p>
          <a:pPr algn="l" rtl="0">
            <a:lnSpc>
              <a:spcPct val="100000"/>
            </a:lnSpc>
            <a:defRPr b="1"/>
          </a:pPr>
          <a:r>
            <a:rPr lang="nl-NL" sz="1600" b="0" u="sng" dirty="0">
              <a:solidFill>
                <a:srgbClr val="000000"/>
              </a:solidFill>
              <a:latin typeface="Interstate Regular"/>
              <a:ea typeface="+mn-ea"/>
              <a:cs typeface="+mn-cs"/>
            </a:rPr>
            <a:t>Bijzondere competities:</a:t>
          </a:r>
          <a:r>
            <a:rPr lang="nl-NL" sz="1600" b="0" u="none" dirty="0">
              <a:solidFill>
                <a:srgbClr val="000000"/>
              </a:solidFill>
              <a:latin typeface="Interstate Regular"/>
              <a:ea typeface="+mn-ea"/>
              <a:cs typeface="+mn-cs"/>
            </a:rPr>
            <a:t> o.a. Para-Hockey,  Hockey7's en Bedrijfshockey competitie</a:t>
          </a:r>
        </a:p>
      </dgm:t>
    </dgm:pt>
    <dgm:pt modelId="{B61B5FAC-51A8-4070-9741-11B743CA25E2}" type="parTrans" cxnId="{C6EEE892-578E-4F88-8E8C-0CD88E59F3C2}">
      <dgm:prSet/>
      <dgm:spPr/>
    </dgm:pt>
    <dgm:pt modelId="{BA3C0B79-B3AD-4A61-B8E9-38F605C1346C}" type="sibTrans" cxnId="{C6EEE892-578E-4F88-8E8C-0CD88E59F3C2}">
      <dgm:prSet/>
      <dgm:spPr/>
    </dgm:pt>
    <dgm:pt modelId="{13EFA4C1-27B7-4892-9DE6-A1E353A32A40}" type="pres">
      <dgm:prSet presAssocID="{6C572A5F-AC05-4211-999B-5DE264EA5025}" presName="Name0" presStyleCnt="0">
        <dgm:presLayoutVars>
          <dgm:dir/>
          <dgm:resizeHandles val="exact"/>
        </dgm:presLayoutVars>
      </dgm:prSet>
      <dgm:spPr/>
    </dgm:pt>
    <dgm:pt modelId="{BE3B2403-BE8C-4226-9AB6-3F91922E27B6}" type="pres">
      <dgm:prSet presAssocID="{F1AC4F02-AE23-406D-A464-1B29C6CDB34C}" presName="compNode" presStyleCnt="0"/>
      <dgm:spPr/>
    </dgm:pt>
    <dgm:pt modelId="{C2A45879-5E6D-4019-A51D-2D2316E351DB}" type="pres">
      <dgm:prSet presAssocID="{F1AC4F02-AE23-406D-A464-1B29C6CDB34C}" presName="pictRect" presStyleLbl="revTx" presStyleIdx="0" presStyleCnt="6" custScaleX="128212">
        <dgm:presLayoutVars>
          <dgm:chMax val="0"/>
          <dgm:bulletEnabled/>
        </dgm:presLayoutVars>
      </dgm:prSet>
      <dgm:spPr/>
    </dgm:pt>
    <dgm:pt modelId="{19D5078C-764D-4EA0-A9ED-7F0536DBE292}" type="pres">
      <dgm:prSet presAssocID="{F1AC4F02-AE23-406D-A464-1B29C6CDB34C}" presName="textRect" presStyleLbl="revTx" presStyleIdx="1" presStyleCnt="6" custScaleX="128212" custScaleY="108162">
        <dgm:presLayoutVars>
          <dgm:bulletEnabled/>
        </dgm:presLayoutVars>
      </dgm:prSet>
      <dgm:spPr/>
    </dgm:pt>
    <dgm:pt modelId="{123F9020-5E84-4C8A-B7A2-28562415CDD3}" type="pres">
      <dgm:prSet presAssocID="{3FDDA196-2DFA-4172-938F-1F985CE8D7DC}" presName="sibTrans" presStyleLbl="sibTrans2D1" presStyleIdx="0" presStyleCnt="0"/>
      <dgm:spPr/>
    </dgm:pt>
    <dgm:pt modelId="{7257BC62-ACE9-4733-AF6B-9D2BEB37330F}" type="pres">
      <dgm:prSet presAssocID="{B8E68706-BCC4-4BBF-8496-A4EFABB3A6E5}" presName="compNode" presStyleCnt="0"/>
      <dgm:spPr/>
    </dgm:pt>
    <dgm:pt modelId="{6A334B80-68A1-4ADD-A92A-FDE076E79C9F}" type="pres">
      <dgm:prSet presAssocID="{B8E68706-BCC4-4BBF-8496-A4EFABB3A6E5}" presName="pictRect" presStyleLbl="revTx" presStyleIdx="2" presStyleCnt="6">
        <dgm:presLayoutVars>
          <dgm:chMax val="0"/>
          <dgm:bulletEnabled/>
        </dgm:presLayoutVars>
      </dgm:prSet>
      <dgm:spPr/>
    </dgm:pt>
    <dgm:pt modelId="{6D894798-440D-458D-BEB4-A01645A5B086}" type="pres">
      <dgm:prSet presAssocID="{B8E68706-BCC4-4BBF-8496-A4EFABB3A6E5}" presName="textRect" presStyleLbl="revTx" presStyleIdx="3" presStyleCnt="6" custScaleY="107143">
        <dgm:presLayoutVars>
          <dgm:bulletEnabled/>
        </dgm:presLayoutVars>
      </dgm:prSet>
      <dgm:spPr/>
    </dgm:pt>
    <dgm:pt modelId="{0E7106F5-A74A-413B-813D-515C4CB3BEC9}" type="pres">
      <dgm:prSet presAssocID="{E2E02061-36B3-4874-B1BA-905DC5373C15}" presName="sibTrans" presStyleLbl="sibTrans2D1" presStyleIdx="0" presStyleCnt="0"/>
      <dgm:spPr/>
    </dgm:pt>
    <dgm:pt modelId="{088C865A-E7FE-456F-AB9E-D00ECD075100}" type="pres">
      <dgm:prSet presAssocID="{359F99B6-582F-41BD-A5BD-5CF903BCC0A0}" presName="compNode" presStyleCnt="0"/>
      <dgm:spPr/>
    </dgm:pt>
    <dgm:pt modelId="{784FF761-C97C-43E7-8C40-7B0727D655CC}" type="pres">
      <dgm:prSet presAssocID="{359F99B6-582F-41BD-A5BD-5CF903BCC0A0}" presName="pictRect" presStyleLbl="revTx" presStyleIdx="4" presStyleCnt="6">
        <dgm:presLayoutVars>
          <dgm:chMax val="0"/>
          <dgm:bulletEnabled/>
        </dgm:presLayoutVars>
      </dgm:prSet>
      <dgm:spPr/>
    </dgm:pt>
    <dgm:pt modelId="{1F3B969A-0D57-4853-88BA-514B0B553314}" type="pres">
      <dgm:prSet presAssocID="{359F99B6-582F-41BD-A5BD-5CF903BCC0A0}" presName="textRect" presStyleLbl="revTx" presStyleIdx="5" presStyleCnt="6" custScaleY="108333">
        <dgm:presLayoutVars>
          <dgm:bulletEnabled/>
        </dgm:presLayoutVars>
      </dgm:prSet>
      <dgm:spPr/>
    </dgm:pt>
  </dgm:ptLst>
  <dgm:cxnLst>
    <dgm:cxn modelId="{D217F102-F585-4DCF-946A-DC73C922F02D}" srcId="{F1AC4F02-AE23-406D-A464-1B29C6CDB34C}" destId="{7F713BB3-4C00-4392-9B63-E8219A3C696B}" srcOrd="1" destOrd="0" parTransId="{DFCC305F-C49A-4EF3-AEDD-2DBBEFABB1C5}" sibTransId="{126F7289-29F9-43DD-9353-155717CD74CA}"/>
    <dgm:cxn modelId="{6166A006-FF8D-4C03-8467-6FF4763EA8E5}" srcId="{6C572A5F-AC05-4211-999B-5DE264EA5025}" destId="{B8E68706-BCC4-4BBF-8496-A4EFABB3A6E5}" srcOrd="1" destOrd="0" parTransId="{4A2773D4-7227-41B7-B6C8-1DBFE5E043FD}" sibTransId="{E2E02061-36B3-4874-B1BA-905DC5373C15}"/>
    <dgm:cxn modelId="{56558311-DFFD-47A9-B7AA-AD8D78F0E306}" type="presOf" srcId="{359F99B6-582F-41BD-A5BD-5CF903BCC0A0}" destId="{784FF761-C97C-43E7-8C40-7B0727D655CC}" srcOrd="0" destOrd="0" presId="urn:microsoft.com/office/officeart/2024/3/layout/hArchList1"/>
    <dgm:cxn modelId="{6702AA12-0522-4F2F-800B-A4300006A3BA}" srcId="{F1AC4F02-AE23-406D-A464-1B29C6CDB34C}" destId="{C560044A-CFBF-4085-82DA-FE312F4BBACB}" srcOrd="5" destOrd="0" parTransId="{1FA4B82D-19C6-4B60-90EE-558ABAADED83}" sibTransId="{4A7C141C-192A-40F5-9888-948D01CA088F}"/>
    <dgm:cxn modelId="{ABB6EF2A-8174-44B9-B79E-82217A4247F1}" type="presOf" srcId="{84AC5F52-07CE-4A2F-A6A2-6479892C9B09}" destId="{6D894798-440D-458D-BEB4-A01645A5B086}" srcOrd="0" destOrd="3" presId="urn:microsoft.com/office/officeart/2024/3/layout/hArchList1"/>
    <dgm:cxn modelId="{DB54CC2D-689D-44D3-B05E-38EAEFF71AE5}" srcId="{F1AC4F02-AE23-406D-A464-1B29C6CDB34C}" destId="{B8DD3394-3086-4A87-BF3B-2F7117BCEF98}" srcOrd="0" destOrd="0" parTransId="{5FE7CFDF-175C-465D-99D3-0606D36881A5}" sibTransId="{0047A0AD-74F6-429C-9BC7-6DC96E89FA85}"/>
    <dgm:cxn modelId="{57E1BE31-7E18-4796-B2AA-52F89A7538B3}" srcId="{B8E68706-BCC4-4BBF-8496-A4EFABB3A6E5}" destId="{4BFF1980-2E0E-461C-AF8A-C21C990C4207}" srcOrd="1" destOrd="0" parTransId="{5610CD60-2652-4BF6-8783-F13CA622C981}" sibTransId="{87689F10-3CC0-4E05-A22E-2F7055E07220}"/>
    <dgm:cxn modelId="{0ECADE35-FA1B-4525-9585-33FDA432512D}" srcId="{F1AC4F02-AE23-406D-A464-1B29C6CDB34C}" destId="{06DAB0F0-E93E-4069-AEFB-6F3EBDDF1CBE}" srcOrd="6" destOrd="0" parTransId="{B9B0F0BC-0BD7-4F37-A3C7-C4C63FCC3945}" sibTransId="{24A46F2D-1B7A-416F-ADB4-CC249E1B2D97}"/>
    <dgm:cxn modelId="{F02E2D37-3CAF-4278-B1CE-BD8E37F0B252}" type="presOf" srcId="{4BFF1980-2E0E-461C-AF8A-C21C990C4207}" destId="{6D894798-440D-458D-BEB4-A01645A5B086}" srcOrd="0" destOrd="1" presId="urn:microsoft.com/office/officeart/2024/3/layout/hArchList1"/>
    <dgm:cxn modelId="{0FB66138-4AFE-4349-9A7D-D4C516E3F617}" type="presOf" srcId="{B8E68706-BCC4-4BBF-8496-A4EFABB3A6E5}" destId="{6A334B80-68A1-4ADD-A92A-FDE076E79C9F}" srcOrd="0" destOrd="0" presId="urn:microsoft.com/office/officeart/2024/3/layout/hArchList1"/>
    <dgm:cxn modelId="{86AED93F-DE6F-4DE3-AE4B-351545F1E11C}" type="presOf" srcId="{78A5B19F-122D-4328-9EF7-47179CA7B4A3}" destId="{1F3B969A-0D57-4853-88BA-514B0B553314}" srcOrd="0" destOrd="2" presId="urn:microsoft.com/office/officeart/2024/3/layout/hArchList1"/>
    <dgm:cxn modelId="{73128E63-D32A-488B-81D3-A201BF576E3A}" type="presOf" srcId="{0F9572DA-CDDE-419C-A947-AC01A39DEA63}" destId="{1F3B969A-0D57-4853-88BA-514B0B553314}" srcOrd="0" destOrd="1" presId="urn:microsoft.com/office/officeart/2024/3/layout/hArchList1"/>
    <dgm:cxn modelId="{62285A65-86A9-4DE2-B4C4-5F162D5A5CF2}" type="presOf" srcId="{D52EBCA2-EB54-4406-863F-EAECC38E6D2A}" destId="{19D5078C-764D-4EA0-A9ED-7F0536DBE292}" srcOrd="0" destOrd="3" presId="urn:microsoft.com/office/officeart/2024/3/layout/hArchList1"/>
    <dgm:cxn modelId="{EEEAB448-B59D-447F-BF33-985E8A307AEE}" type="presOf" srcId="{E2E02061-36B3-4874-B1BA-905DC5373C15}" destId="{0E7106F5-A74A-413B-813D-515C4CB3BEC9}" srcOrd="0" destOrd="0" presId="urn:microsoft.com/office/officeart/2024/3/layout/hArchList1"/>
    <dgm:cxn modelId="{DD59276D-6DA2-4ECC-BC84-7F6F02080CCD}" type="presOf" srcId="{244E1E5E-FA57-4B07-B137-377D7759140A}" destId="{1F3B969A-0D57-4853-88BA-514B0B553314}" srcOrd="0" destOrd="3" presId="urn:microsoft.com/office/officeart/2024/3/layout/hArchList1"/>
    <dgm:cxn modelId="{4211E84D-7BD1-4BA0-9D81-B0D36F4D2254}" srcId="{359F99B6-582F-41BD-A5BD-5CF903BCC0A0}" destId="{0F9572DA-CDDE-419C-A947-AC01A39DEA63}" srcOrd="1" destOrd="0" parTransId="{1CE2A0E7-399E-4980-84CF-B40BC4E65E9B}" sibTransId="{FACAC666-7C87-4C0C-8E2A-757438DA9023}"/>
    <dgm:cxn modelId="{CC4F266F-56F0-45DA-9CA8-F1214A5C613C}" srcId="{F1AC4F02-AE23-406D-A464-1B29C6CDB34C}" destId="{D52EBCA2-EB54-4406-863F-EAECC38E6D2A}" srcOrd="3" destOrd="0" parTransId="{85CEB118-05D4-49F5-9246-10B55572BFD4}" sibTransId="{B07C7D82-601E-4A0C-ABB4-B1855458B354}"/>
    <dgm:cxn modelId="{61615B51-CB37-4776-B7C5-F3680B330E84}" type="presOf" srcId="{198261D7-B4FC-4FE5-8769-A1241C74C247}" destId="{19D5078C-764D-4EA0-A9ED-7F0536DBE292}" srcOrd="0" destOrd="8" presId="urn:microsoft.com/office/officeart/2024/3/layout/hArchList1"/>
    <dgm:cxn modelId="{88B58153-C437-4ACE-BFBE-452C670F4A2A}" srcId="{6C572A5F-AC05-4211-999B-5DE264EA5025}" destId="{F1AC4F02-AE23-406D-A464-1B29C6CDB34C}" srcOrd="0" destOrd="0" parTransId="{119E2365-63FB-4EFE-B7C2-EF1899F478FF}" sibTransId="{3FDDA196-2DFA-4172-938F-1F985CE8D7DC}"/>
    <dgm:cxn modelId="{0C7B3378-8F8B-4E73-BD2C-0005793DFBB8}" type="presOf" srcId="{06DAB0F0-E93E-4069-AEFB-6F3EBDDF1CBE}" destId="{19D5078C-764D-4EA0-A9ED-7F0536DBE292}" srcOrd="0" destOrd="6" presId="urn:microsoft.com/office/officeart/2024/3/layout/hArchList1"/>
    <dgm:cxn modelId="{2433CF58-43CD-4344-B273-2B92DA9ACD49}" type="presOf" srcId="{F1AC4F02-AE23-406D-A464-1B29C6CDB34C}" destId="{C2A45879-5E6D-4019-A51D-2D2316E351DB}" srcOrd="0" destOrd="0" presId="urn:microsoft.com/office/officeart/2024/3/layout/hArchList1"/>
    <dgm:cxn modelId="{415B777A-F884-4C28-B6D7-48F7531759A3}" type="presOf" srcId="{7EEB80F9-5AA0-42A1-95DA-91557C6BB389}" destId="{19D5078C-764D-4EA0-A9ED-7F0536DBE292}" srcOrd="0" destOrd="4" presId="urn:microsoft.com/office/officeart/2024/3/layout/hArchList1"/>
    <dgm:cxn modelId="{68AFA47A-9059-42C9-B3AD-35FA1C7DF780}" srcId="{F1AC4F02-AE23-406D-A464-1B29C6CDB34C}" destId="{7EEB80F9-5AA0-42A1-95DA-91557C6BB389}" srcOrd="4" destOrd="0" parTransId="{DBF5C987-7F51-4800-A84D-6C88B59E22C1}" sibTransId="{505C5009-E0BF-4D23-898F-FE86504FBED1}"/>
    <dgm:cxn modelId="{016C9586-EA37-4153-B2C8-84AF7E2366FD}" type="presOf" srcId="{97DFAF94-2002-4F83-81F0-89550B9B8739}" destId="{6D894798-440D-458D-BEB4-A01645A5B086}" srcOrd="0" destOrd="2" presId="urn:microsoft.com/office/officeart/2024/3/layout/hArchList1"/>
    <dgm:cxn modelId="{7B2E6A90-BDAF-4F9C-9C01-67444E918906}" srcId="{B8E68706-BCC4-4BBF-8496-A4EFABB3A6E5}" destId="{8545FDBE-53A1-4793-918E-F229285F7C3B}" srcOrd="0" destOrd="0" parTransId="{F9DF3189-6A35-43DE-8EFC-A60240D3C706}" sibTransId="{6AA9969D-95DE-42D6-B7DE-6B9B6FFB0F7A}"/>
    <dgm:cxn modelId="{678DE291-C372-43FA-B26D-CC0729F08D9D}" srcId="{359F99B6-582F-41BD-A5BD-5CF903BCC0A0}" destId="{11E6B76C-7D09-488A-86BB-2F4FB7BE0C69}" srcOrd="0" destOrd="0" parTransId="{2B431E9C-974E-43C5-BC5E-FA42150D9405}" sibTransId="{C2730D0C-5624-4007-870D-EBA095FE5A3D}"/>
    <dgm:cxn modelId="{C6EEE892-578E-4F88-8E8C-0CD88E59F3C2}" srcId="{B8E68706-BCC4-4BBF-8496-A4EFABB3A6E5}" destId="{84AC5F52-07CE-4A2F-A6A2-6479892C9B09}" srcOrd="3" destOrd="0" parTransId="{B61B5FAC-51A8-4070-9741-11B743CA25E2}" sibTransId="{BA3C0B79-B3AD-4A61-B8E9-38F605C1346C}"/>
    <dgm:cxn modelId="{30C0A99D-557C-48E3-9CE7-9B3EFF35B49A}" type="presOf" srcId="{8545FDBE-53A1-4793-918E-F229285F7C3B}" destId="{6D894798-440D-458D-BEB4-A01645A5B086}" srcOrd="0" destOrd="0" presId="urn:microsoft.com/office/officeart/2024/3/layout/hArchList1"/>
    <dgm:cxn modelId="{86D584A6-6927-4B3B-8F3D-92D152B6E92B}" srcId="{359F99B6-582F-41BD-A5BD-5CF903BCC0A0}" destId="{78A5B19F-122D-4328-9EF7-47179CA7B4A3}" srcOrd="2" destOrd="0" parTransId="{0B111017-706D-4267-B01D-56693B2AE01E}" sibTransId="{3A5FD047-7199-485F-A7D3-9E396B3F3CCE}"/>
    <dgm:cxn modelId="{EC1E67A8-4459-4602-B60B-37E162A23030}" type="presOf" srcId="{2A1896D4-A9C2-40BB-8F17-8086247385A3}" destId="{19D5078C-764D-4EA0-A9ED-7F0536DBE292}" srcOrd="0" destOrd="7" presId="urn:microsoft.com/office/officeart/2024/3/layout/hArchList1"/>
    <dgm:cxn modelId="{42AC8FAB-68DC-4565-AEDD-313068CECA8C}" srcId="{F1AC4F02-AE23-406D-A464-1B29C6CDB34C}" destId="{2A1896D4-A9C2-40BB-8F17-8086247385A3}" srcOrd="7" destOrd="0" parTransId="{53057648-6A7A-4C9B-BA18-E011FC2EE48E}" sibTransId="{B4F31ED9-F873-4179-8DE7-8524B5726401}"/>
    <dgm:cxn modelId="{C7B50AB7-0350-4049-8069-98BC3405A6D4}" srcId="{F1AC4F02-AE23-406D-A464-1B29C6CDB34C}" destId="{198261D7-B4FC-4FE5-8769-A1241C74C247}" srcOrd="8" destOrd="0" parTransId="{8C1649C4-58B1-4029-A9BE-CDF43A2C045E}" sibTransId="{8AB7DFC2-F9A4-49AB-9162-09315FE541A6}"/>
    <dgm:cxn modelId="{F9E935BF-2B3E-4DDF-96BC-7C8124557C30}" srcId="{F1AC4F02-AE23-406D-A464-1B29C6CDB34C}" destId="{1A4D77F9-3E6D-4024-A93B-7EBF8C2C284E}" srcOrd="2" destOrd="0" parTransId="{C9EBB780-F558-464A-8F6A-BCFF05E1FD45}" sibTransId="{E3A14817-4F31-4DAC-B79B-8F3E4238620A}"/>
    <dgm:cxn modelId="{AA524AC4-5578-4BD1-AE5F-F3E7930EC884}" type="presOf" srcId="{7F713BB3-4C00-4392-9B63-E8219A3C696B}" destId="{19D5078C-764D-4EA0-A9ED-7F0536DBE292}" srcOrd="0" destOrd="1" presId="urn:microsoft.com/office/officeart/2024/3/layout/hArchList1"/>
    <dgm:cxn modelId="{1C1D0FCC-7530-4C97-B164-8A3329845CBA}" srcId="{359F99B6-582F-41BD-A5BD-5CF903BCC0A0}" destId="{244E1E5E-FA57-4B07-B137-377D7759140A}" srcOrd="3" destOrd="0" parTransId="{B2F905B7-BE16-4698-B627-C58675B5BB78}" sibTransId="{067107F3-9170-4111-9BF9-26F44029ED17}"/>
    <dgm:cxn modelId="{06174AD4-8CA4-4A62-A6B6-649C3A873057}" type="presOf" srcId="{B8DD3394-3086-4A87-BF3B-2F7117BCEF98}" destId="{19D5078C-764D-4EA0-A9ED-7F0536DBE292}" srcOrd="0" destOrd="0" presId="urn:microsoft.com/office/officeart/2024/3/layout/hArchList1"/>
    <dgm:cxn modelId="{82FFD9DC-9253-4E16-AF5D-882A00F87B88}" type="presOf" srcId="{1A4D77F9-3E6D-4024-A93B-7EBF8C2C284E}" destId="{19D5078C-764D-4EA0-A9ED-7F0536DBE292}" srcOrd="0" destOrd="2" presId="urn:microsoft.com/office/officeart/2024/3/layout/hArchList1"/>
    <dgm:cxn modelId="{8449FEE9-F3D5-4D38-8556-B6DD0B99944B}" type="presOf" srcId="{C560044A-CFBF-4085-82DA-FE312F4BBACB}" destId="{19D5078C-764D-4EA0-A9ED-7F0536DBE292}" srcOrd="0" destOrd="5" presId="urn:microsoft.com/office/officeart/2024/3/layout/hArchList1"/>
    <dgm:cxn modelId="{02957AEB-3071-4A8B-8A22-8DC9CB097FF3}" type="presOf" srcId="{3FDDA196-2DFA-4172-938F-1F985CE8D7DC}" destId="{123F9020-5E84-4C8A-B7A2-28562415CDD3}" srcOrd="0" destOrd="0" presId="urn:microsoft.com/office/officeart/2024/3/layout/hArchList1"/>
    <dgm:cxn modelId="{1EE235EE-D2F4-42BB-82C3-896DE6E6C995}" type="presOf" srcId="{6C572A5F-AC05-4211-999B-5DE264EA5025}" destId="{13EFA4C1-27B7-4892-9DE6-A1E353A32A40}" srcOrd="0" destOrd="0" presId="urn:microsoft.com/office/officeart/2024/3/layout/hArchList1"/>
    <dgm:cxn modelId="{77A933F6-89ED-44B6-8C7D-CB394155FD70}" type="presOf" srcId="{11E6B76C-7D09-488A-86BB-2F4FB7BE0C69}" destId="{1F3B969A-0D57-4853-88BA-514B0B553314}" srcOrd="0" destOrd="0" presId="urn:microsoft.com/office/officeart/2024/3/layout/hArchList1"/>
    <dgm:cxn modelId="{60CA7DF6-C215-48FF-B5BE-E58BE28535B0}" srcId="{6C572A5F-AC05-4211-999B-5DE264EA5025}" destId="{359F99B6-582F-41BD-A5BD-5CF903BCC0A0}" srcOrd="2" destOrd="0" parTransId="{F87F04ED-8B1F-468E-AC67-C5DD6918E0C3}" sibTransId="{7009CA12-B506-4BC6-84FE-1DE0C2A6B117}"/>
    <dgm:cxn modelId="{9CF6B1FE-9D83-4759-99BF-805B179BF453}" srcId="{B8E68706-BCC4-4BBF-8496-A4EFABB3A6E5}" destId="{97DFAF94-2002-4F83-81F0-89550B9B8739}" srcOrd="2" destOrd="0" parTransId="{0DEF80B1-82EC-43BC-8B70-15AC52B20603}" sibTransId="{ED9F2E6E-24BF-48D4-BE9F-4F8D6359DB55}"/>
    <dgm:cxn modelId="{A2E9515D-4A6D-4FF0-BA7B-CFC942B8C6CC}" type="presParOf" srcId="{13EFA4C1-27B7-4892-9DE6-A1E353A32A40}" destId="{BE3B2403-BE8C-4226-9AB6-3F91922E27B6}" srcOrd="0" destOrd="0" presId="urn:microsoft.com/office/officeart/2024/3/layout/hArchList1"/>
    <dgm:cxn modelId="{A9937830-F1BD-4D5C-9332-564ECC8A822E}" type="presParOf" srcId="{BE3B2403-BE8C-4226-9AB6-3F91922E27B6}" destId="{C2A45879-5E6D-4019-A51D-2D2316E351DB}" srcOrd="0" destOrd="0" presId="urn:microsoft.com/office/officeart/2024/3/layout/hArchList1"/>
    <dgm:cxn modelId="{31592A58-8E37-40AE-81B5-CB2E5DF2221A}" type="presParOf" srcId="{BE3B2403-BE8C-4226-9AB6-3F91922E27B6}" destId="{19D5078C-764D-4EA0-A9ED-7F0536DBE292}" srcOrd="1" destOrd="0" presId="urn:microsoft.com/office/officeart/2024/3/layout/hArchList1"/>
    <dgm:cxn modelId="{C225EA5A-5A4A-4061-8461-3C74C3E8D629}" type="presParOf" srcId="{13EFA4C1-27B7-4892-9DE6-A1E353A32A40}" destId="{123F9020-5E84-4C8A-B7A2-28562415CDD3}" srcOrd="1" destOrd="0" presId="urn:microsoft.com/office/officeart/2024/3/layout/hArchList1"/>
    <dgm:cxn modelId="{D77E90A0-B7F1-4175-AFA6-4103189975B7}" type="presParOf" srcId="{13EFA4C1-27B7-4892-9DE6-A1E353A32A40}" destId="{7257BC62-ACE9-4733-AF6B-9D2BEB37330F}" srcOrd="2" destOrd="0" presId="urn:microsoft.com/office/officeart/2024/3/layout/hArchList1"/>
    <dgm:cxn modelId="{24D1B8E0-919A-4322-9FC7-30586F1DC6C0}" type="presParOf" srcId="{7257BC62-ACE9-4733-AF6B-9D2BEB37330F}" destId="{6A334B80-68A1-4ADD-A92A-FDE076E79C9F}" srcOrd="0" destOrd="0" presId="urn:microsoft.com/office/officeart/2024/3/layout/hArchList1"/>
    <dgm:cxn modelId="{FA96855B-C4E6-4635-9446-1802802A955D}" type="presParOf" srcId="{7257BC62-ACE9-4733-AF6B-9D2BEB37330F}" destId="{6D894798-440D-458D-BEB4-A01645A5B086}" srcOrd="1" destOrd="0" presId="urn:microsoft.com/office/officeart/2024/3/layout/hArchList1"/>
    <dgm:cxn modelId="{5C532ACB-17C0-4CA8-96E4-A6DF9BF9BE6E}" type="presParOf" srcId="{13EFA4C1-27B7-4892-9DE6-A1E353A32A40}" destId="{0E7106F5-A74A-413B-813D-515C4CB3BEC9}" srcOrd="3" destOrd="0" presId="urn:microsoft.com/office/officeart/2024/3/layout/hArchList1"/>
    <dgm:cxn modelId="{86FD24EE-706C-4E4D-95FE-2004E30F53DE}" type="presParOf" srcId="{13EFA4C1-27B7-4892-9DE6-A1E353A32A40}" destId="{088C865A-E7FE-456F-AB9E-D00ECD075100}" srcOrd="4" destOrd="0" presId="urn:microsoft.com/office/officeart/2024/3/layout/hArchList1"/>
    <dgm:cxn modelId="{B38222D9-494F-4A68-879B-F7A38E1D1CAC}" type="presParOf" srcId="{088C865A-E7FE-456F-AB9E-D00ECD075100}" destId="{784FF761-C97C-43E7-8C40-7B0727D655CC}" srcOrd="0" destOrd="0" presId="urn:microsoft.com/office/officeart/2024/3/layout/hArchList1"/>
    <dgm:cxn modelId="{E0C85176-7D75-4E8C-9387-0B86A6D6912E}" type="presParOf" srcId="{088C865A-E7FE-456F-AB9E-D00ECD075100}" destId="{1F3B969A-0D57-4853-88BA-514B0B553314}" srcOrd="1" destOrd="0" presId="urn:microsoft.com/office/officeart/2024/3/layout/hArc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A45879-5E6D-4019-A51D-2D2316E351DB}">
      <dsp:nvSpPr>
        <dsp:cNvPr id="0" name=""/>
        <dsp:cNvSpPr/>
      </dsp:nvSpPr>
      <dsp:spPr>
        <a:xfrm>
          <a:off x="0" y="1854"/>
          <a:ext cx="3329872" cy="4820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u="sng" kern="1200" dirty="0">
              <a:solidFill>
                <a:srgbClr val="EF790C"/>
              </a:solidFill>
              <a:latin typeface="Interstate Regular"/>
              <a:ea typeface="+mn-ea"/>
              <a:cs typeface="+mn-cs"/>
            </a:rPr>
            <a:t>BONDSCOMPETITIE</a:t>
          </a:r>
        </a:p>
      </dsp:txBody>
      <dsp:txXfrm>
        <a:off x="0" y="1854"/>
        <a:ext cx="3329872" cy="482024"/>
      </dsp:txXfrm>
    </dsp:sp>
    <dsp:sp modelId="{19D5078C-764D-4EA0-A9ED-7F0536DBE292}">
      <dsp:nvSpPr>
        <dsp:cNvPr id="0" name=""/>
        <dsp:cNvSpPr/>
      </dsp:nvSpPr>
      <dsp:spPr>
        <a:xfrm>
          <a:off x="0" y="306836"/>
          <a:ext cx="3329872" cy="46923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0320" rIns="20320" bIns="20320" numCol="1" spcCol="1270" anchor="t" anchorCtr="0">
          <a:noAutofit/>
        </a:bodyPr>
        <a:lstStyle/>
        <a:p>
          <a:pPr marL="0" lvl="0" indent="0" algn="l" defTabSz="711200">
            <a:lnSpc>
              <a:spcPct val="100000"/>
            </a:lnSpc>
            <a:spcBef>
              <a:spcPct val="0"/>
            </a:spcBef>
            <a:spcAft>
              <a:spcPct val="35000"/>
            </a:spcAft>
            <a:buNone/>
          </a:pPr>
          <a:r>
            <a:rPr lang="nl-NL" sz="1600" kern="1200" dirty="0">
              <a:solidFill>
                <a:srgbClr val="3C82EB"/>
              </a:solidFill>
              <a:latin typeface="Interstate LightCondensed"/>
              <a:ea typeface="+mn-ea"/>
              <a:cs typeface="+mn-cs"/>
            </a:rPr>
            <a:t>(Renate Zwiers / Inge Hoefs)</a:t>
          </a:r>
          <a:endParaRPr lang="en-US" sz="1600" kern="1200" dirty="0">
            <a:solidFill>
              <a:srgbClr val="3C82EB"/>
            </a:solidFill>
            <a:latin typeface="Interstate LightCondensed"/>
            <a:ea typeface="+mn-ea"/>
            <a:cs typeface="+mn-cs"/>
          </a:endParaRPr>
        </a:p>
        <a:p>
          <a:pPr marL="0" lvl="0" indent="0" algn="l" defTabSz="711200">
            <a:lnSpc>
              <a:spcPct val="100000"/>
            </a:lnSpc>
            <a:spcBef>
              <a:spcPct val="0"/>
            </a:spcBef>
            <a:spcAft>
              <a:spcPct val="35000"/>
            </a:spcAft>
            <a:buNone/>
          </a:pPr>
          <a:r>
            <a:rPr lang="de-DE" sz="1600" u="sng" kern="1200" dirty="0" err="1">
              <a:solidFill>
                <a:srgbClr val="000000"/>
              </a:solidFill>
              <a:latin typeface="Interstate LightCondensed"/>
              <a:ea typeface="+mn-ea"/>
              <a:cs typeface="+mn-cs"/>
            </a:rPr>
            <a:t>Heren</a:t>
          </a:r>
          <a:r>
            <a:rPr lang="de-DE" sz="1600" u="sng" kern="1200" dirty="0">
              <a:solidFill>
                <a:srgbClr val="000000"/>
              </a:solidFill>
              <a:latin typeface="Interstate LightCondensed"/>
              <a:ea typeface="+mn-ea"/>
              <a:cs typeface="+mn-cs"/>
            </a:rPr>
            <a:t> / Dames </a:t>
          </a:r>
          <a:r>
            <a:rPr lang="de-DE" sz="1600" u="sng" kern="1200" dirty="0" err="1">
              <a:solidFill>
                <a:srgbClr val="000000"/>
              </a:solidFill>
              <a:latin typeface="Interstate LightCondensed"/>
              <a:ea typeface="+mn-ea"/>
              <a:cs typeface="+mn-cs"/>
            </a:rPr>
            <a:t>standaard</a:t>
          </a:r>
          <a:r>
            <a:rPr lang="de-DE" sz="1600" u="sng" kern="1200" dirty="0">
              <a:solidFill>
                <a:srgbClr val="000000"/>
              </a:solidFill>
              <a:latin typeface="Interstate LightCondensed"/>
              <a:ea typeface="+mn-ea"/>
              <a:cs typeface="+mn-cs"/>
            </a:rPr>
            <a:t> (H1/D1)</a:t>
          </a:r>
          <a:r>
            <a:rPr lang="de-DE" sz="1600" kern="1200" dirty="0">
              <a:solidFill>
                <a:srgbClr val="000000"/>
              </a:solidFill>
              <a:latin typeface="Interstate LightCondensed"/>
              <a:ea typeface="+mn-ea"/>
              <a:cs typeface="+mn-cs"/>
            </a:rPr>
            <a:t>: -  </a:t>
          </a:r>
          <a:r>
            <a:rPr lang="de-DE" sz="1600" kern="1200" dirty="0" err="1">
              <a:solidFill>
                <a:srgbClr val="000000"/>
              </a:solidFill>
              <a:latin typeface="Interstate LightCondensed"/>
              <a:ea typeface="+mn-ea"/>
              <a:cs typeface="+mn-cs"/>
            </a:rPr>
            <a:t>Hoofd</a:t>
          </a:r>
          <a:r>
            <a:rPr lang="de-DE" sz="1600" kern="1200" dirty="0">
              <a:solidFill>
                <a:srgbClr val="000000"/>
              </a:solidFill>
              <a:latin typeface="Interstate LightCondensed"/>
              <a:ea typeface="+mn-ea"/>
              <a:cs typeface="+mn-cs"/>
            </a:rPr>
            <a:t>- t/m 4e klasse</a:t>
          </a:r>
          <a:endParaRPr lang="nl-NL" sz="1600" kern="1200" dirty="0">
            <a:solidFill>
              <a:srgbClr val="000000"/>
            </a:solidFill>
            <a:latin typeface="Interstate LightCondensed"/>
            <a:ea typeface="+mn-ea"/>
            <a:cs typeface="+mn-cs"/>
          </a:endParaRPr>
        </a:p>
        <a:p>
          <a:pPr marL="0" lvl="0" indent="0" algn="l" defTabSz="711200">
            <a:lnSpc>
              <a:spcPct val="100000"/>
            </a:lnSpc>
            <a:spcBef>
              <a:spcPct val="0"/>
            </a:spcBef>
            <a:spcAft>
              <a:spcPct val="35000"/>
            </a:spcAft>
            <a:buNone/>
          </a:pPr>
          <a:r>
            <a:rPr lang="nl-NL" sz="1600" u="sng" kern="1200" dirty="0">
              <a:solidFill>
                <a:srgbClr val="000000"/>
              </a:solidFill>
              <a:latin typeface="Interstate LightCondensed"/>
              <a:ea typeface="+mn-ea"/>
              <a:cs typeface="+mn-cs"/>
            </a:rPr>
            <a:t>Heren / Dames Reserve:</a:t>
          </a:r>
          <a:r>
            <a:rPr lang="nl-NL" sz="1600" kern="1200" dirty="0">
              <a:solidFill>
                <a:srgbClr val="000000"/>
              </a:solidFill>
              <a:latin typeface="Interstate LightCondensed"/>
              <a:ea typeface="+mn-ea"/>
              <a:cs typeface="+mn-cs"/>
            </a:rPr>
            <a:t> Hoofd-/Overgangs-/1e klasse</a:t>
          </a:r>
        </a:p>
        <a:p>
          <a:pPr marL="0" lvl="0" indent="0" algn="l" defTabSz="711200">
            <a:lnSpc>
              <a:spcPct val="100000"/>
            </a:lnSpc>
            <a:spcBef>
              <a:spcPct val="0"/>
            </a:spcBef>
            <a:spcAft>
              <a:spcPct val="35000"/>
            </a:spcAft>
            <a:buNone/>
          </a:pPr>
          <a:r>
            <a:rPr lang="nl-NL" sz="1600" u="sng" kern="1200" dirty="0">
              <a:solidFill>
                <a:srgbClr val="000000"/>
              </a:solidFill>
              <a:latin typeface="Interstate LightCondensed"/>
              <a:ea typeface="+mn-ea"/>
              <a:cs typeface="+mn-cs"/>
            </a:rPr>
            <a:t>Heren / Dames 30+:</a:t>
          </a:r>
          <a:r>
            <a:rPr lang="nl-NL" sz="1600" kern="1200" dirty="0">
              <a:solidFill>
                <a:srgbClr val="000000"/>
              </a:solidFill>
              <a:latin typeface="Interstate LightCondensed"/>
              <a:ea typeface="+mn-ea"/>
              <a:cs typeface="+mn-cs"/>
            </a:rPr>
            <a:t> Hoofd-/Overgangsklasse</a:t>
          </a:r>
        </a:p>
        <a:p>
          <a:pPr marL="0" lvl="0" indent="0" algn="l" defTabSz="711200">
            <a:lnSpc>
              <a:spcPct val="100000"/>
            </a:lnSpc>
            <a:spcBef>
              <a:spcPct val="0"/>
            </a:spcBef>
            <a:spcAft>
              <a:spcPct val="35000"/>
            </a:spcAft>
            <a:buNone/>
          </a:pPr>
          <a:r>
            <a:rPr lang="de-DE" sz="1600" u="sng" kern="1200" dirty="0">
              <a:solidFill>
                <a:srgbClr val="000000"/>
              </a:solidFill>
              <a:latin typeface="Interstate LightCondensed"/>
              <a:ea typeface="+mn-ea"/>
              <a:cs typeface="+mn-cs"/>
            </a:rPr>
            <a:t>Dames 45+ :</a:t>
          </a:r>
          <a:r>
            <a:rPr lang="de-DE" sz="1600" kern="1200" dirty="0">
              <a:solidFill>
                <a:srgbClr val="000000"/>
              </a:solidFill>
              <a:latin typeface="Interstate LightCondensed"/>
              <a:ea typeface="+mn-ea"/>
              <a:cs typeface="+mn-cs"/>
            </a:rPr>
            <a:t> </a:t>
          </a:r>
          <a:r>
            <a:rPr lang="de-DE" sz="1600" kern="1200" dirty="0" err="1">
              <a:solidFill>
                <a:srgbClr val="000000"/>
              </a:solidFill>
              <a:latin typeface="Interstate LightCondensed"/>
              <a:ea typeface="+mn-ea"/>
              <a:cs typeface="+mn-cs"/>
            </a:rPr>
            <a:t>Hoofd</a:t>
          </a:r>
          <a:r>
            <a:rPr lang="de-DE" sz="1600" kern="1200" dirty="0">
              <a:solidFill>
                <a:srgbClr val="000000"/>
              </a:solidFill>
              <a:latin typeface="Interstate LightCondensed"/>
              <a:ea typeface="+mn-ea"/>
              <a:cs typeface="+mn-cs"/>
            </a:rPr>
            <a:t>-/1e klasse</a:t>
          </a:r>
          <a:endParaRPr lang="nl-NL" sz="1600" kern="1200" dirty="0">
            <a:solidFill>
              <a:srgbClr val="000000"/>
            </a:solidFill>
            <a:latin typeface="Interstate LightCondensed"/>
            <a:ea typeface="+mn-ea"/>
            <a:cs typeface="+mn-cs"/>
          </a:endParaRPr>
        </a:p>
        <a:p>
          <a:pPr marL="0" lvl="0" indent="0" algn="l" defTabSz="711200">
            <a:lnSpc>
              <a:spcPct val="100000"/>
            </a:lnSpc>
            <a:spcBef>
              <a:spcPct val="0"/>
            </a:spcBef>
            <a:spcAft>
              <a:spcPct val="35000"/>
            </a:spcAft>
            <a:buNone/>
          </a:pPr>
          <a:r>
            <a:rPr lang="nl-NL" sz="1600" u="sng" kern="1200" dirty="0">
              <a:solidFill>
                <a:srgbClr val="000000"/>
              </a:solidFill>
              <a:latin typeface="Interstate LightCondensed"/>
              <a:ea typeface="+mn-ea"/>
              <a:cs typeface="+mn-cs"/>
            </a:rPr>
            <a:t>Jongens / Meisjes O18:</a:t>
          </a:r>
          <a:r>
            <a:rPr lang="nl-NL" sz="1600" kern="1200" dirty="0">
              <a:solidFill>
                <a:srgbClr val="000000"/>
              </a:solidFill>
              <a:latin typeface="Interstate LightCondensed"/>
              <a:ea typeface="+mn-ea"/>
              <a:cs typeface="+mn-cs"/>
            </a:rPr>
            <a:t> Top/Subtopklasse - Landelijk/Super O18</a:t>
          </a:r>
        </a:p>
        <a:p>
          <a:pPr marL="0" lvl="0" indent="0" algn="l" defTabSz="711200">
            <a:lnSpc>
              <a:spcPct val="100000"/>
            </a:lnSpc>
            <a:spcBef>
              <a:spcPct val="0"/>
            </a:spcBef>
            <a:spcAft>
              <a:spcPct val="35000"/>
            </a:spcAft>
            <a:buNone/>
          </a:pPr>
          <a:r>
            <a:rPr lang="nl-NL" sz="1600" u="sng" kern="1200" dirty="0">
              <a:solidFill>
                <a:srgbClr val="000000"/>
              </a:solidFill>
              <a:latin typeface="Interstate LightCondensed"/>
              <a:ea typeface="+mn-ea"/>
              <a:cs typeface="+mn-cs"/>
            </a:rPr>
            <a:t>Jongens / Meisjes O16:</a:t>
          </a:r>
          <a:r>
            <a:rPr lang="nl-NL" sz="1600" kern="1200" dirty="0">
              <a:solidFill>
                <a:srgbClr val="000000"/>
              </a:solidFill>
              <a:latin typeface="Interstate LightCondensed"/>
              <a:ea typeface="+mn-ea"/>
              <a:cs typeface="+mn-cs"/>
            </a:rPr>
            <a:t> Top/Subtopklasse - Landelijk/Super O16</a:t>
          </a:r>
        </a:p>
        <a:p>
          <a:pPr marL="0" lvl="0" indent="0" algn="l" defTabSz="711200">
            <a:lnSpc>
              <a:spcPct val="100000"/>
            </a:lnSpc>
            <a:spcBef>
              <a:spcPct val="0"/>
            </a:spcBef>
            <a:spcAft>
              <a:spcPct val="35000"/>
            </a:spcAft>
            <a:buNone/>
          </a:pPr>
          <a:r>
            <a:rPr lang="pt-BR" sz="1600" u="sng" kern="1200" dirty="0" err="1">
              <a:solidFill>
                <a:srgbClr val="000000"/>
              </a:solidFill>
              <a:latin typeface="Interstate LightCondensed"/>
              <a:ea typeface="+mn-ea"/>
              <a:cs typeface="+mn-cs"/>
            </a:rPr>
            <a:t>Jongens</a:t>
          </a:r>
          <a:r>
            <a:rPr lang="pt-BR" sz="1600" u="sng" kern="1200" dirty="0">
              <a:solidFill>
                <a:srgbClr val="000000"/>
              </a:solidFill>
              <a:latin typeface="Interstate LightCondensed"/>
              <a:ea typeface="+mn-ea"/>
              <a:cs typeface="+mn-cs"/>
            </a:rPr>
            <a:t> / </a:t>
          </a:r>
          <a:r>
            <a:rPr lang="pt-BR" sz="1600" u="sng" kern="1200" dirty="0" err="1">
              <a:solidFill>
                <a:srgbClr val="000000"/>
              </a:solidFill>
              <a:latin typeface="Interstate LightCondensed"/>
              <a:ea typeface="+mn-ea"/>
              <a:cs typeface="+mn-cs"/>
            </a:rPr>
            <a:t>Meisjes</a:t>
          </a:r>
          <a:r>
            <a:rPr lang="pt-BR" sz="1600" u="sng" kern="1200" dirty="0">
              <a:solidFill>
                <a:srgbClr val="000000"/>
              </a:solidFill>
              <a:latin typeface="Interstate LightCondensed"/>
              <a:ea typeface="+mn-ea"/>
              <a:cs typeface="+mn-cs"/>
            </a:rPr>
            <a:t> O14:</a:t>
          </a:r>
          <a:r>
            <a:rPr lang="pt-BR" sz="1600" kern="1200" dirty="0">
              <a:solidFill>
                <a:srgbClr val="000000"/>
              </a:solidFill>
              <a:latin typeface="Interstate LightCondensed"/>
              <a:ea typeface="+mn-ea"/>
              <a:cs typeface="+mn-cs"/>
            </a:rPr>
            <a:t> Super O14/IDC O14</a:t>
          </a:r>
          <a:endParaRPr lang="nl-NL" sz="1600" kern="1200" dirty="0">
            <a:solidFill>
              <a:srgbClr val="000000"/>
            </a:solidFill>
            <a:latin typeface="Interstate LightCondensed"/>
            <a:ea typeface="+mn-ea"/>
            <a:cs typeface="+mn-cs"/>
          </a:endParaRPr>
        </a:p>
        <a:p>
          <a:pPr marL="0" lvl="0" indent="0" algn="l" defTabSz="533400">
            <a:lnSpc>
              <a:spcPct val="100000"/>
            </a:lnSpc>
            <a:spcBef>
              <a:spcPct val="0"/>
            </a:spcBef>
            <a:spcAft>
              <a:spcPct val="35000"/>
            </a:spcAft>
            <a:buNone/>
          </a:pPr>
          <a:endParaRPr lang="nl-NL" sz="1200" kern="1200">
            <a:solidFill>
              <a:srgbClr val="EF790C"/>
            </a:solidFill>
            <a:latin typeface="Interstate Regular"/>
            <a:ea typeface="+mn-ea"/>
            <a:cs typeface="+mn-cs"/>
          </a:endParaRPr>
        </a:p>
      </dsp:txBody>
      <dsp:txXfrm>
        <a:off x="0" y="306836"/>
        <a:ext cx="3329872" cy="4692309"/>
      </dsp:txXfrm>
    </dsp:sp>
    <dsp:sp modelId="{6A334B80-68A1-4ADD-A92A-FDE076E79C9F}">
      <dsp:nvSpPr>
        <dsp:cNvPr id="0" name=""/>
        <dsp:cNvSpPr/>
      </dsp:nvSpPr>
      <dsp:spPr>
        <a:xfrm>
          <a:off x="3589588" y="12906"/>
          <a:ext cx="2597161" cy="4820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u="sng" kern="1200" dirty="0">
              <a:solidFill>
                <a:srgbClr val="EF790C"/>
              </a:solidFill>
              <a:latin typeface="Interstate Regular"/>
              <a:ea typeface="+mn-ea"/>
              <a:cs typeface="+mn-cs"/>
            </a:rPr>
            <a:t>BONDSCOMPETITIE</a:t>
          </a:r>
        </a:p>
      </dsp:txBody>
      <dsp:txXfrm>
        <a:off x="3589588" y="12906"/>
        <a:ext cx="2597161" cy="482024"/>
      </dsp:txXfrm>
    </dsp:sp>
    <dsp:sp modelId="{6D894798-440D-458D-BEB4-A01645A5B086}">
      <dsp:nvSpPr>
        <dsp:cNvPr id="0" name=""/>
        <dsp:cNvSpPr/>
      </dsp:nvSpPr>
      <dsp:spPr>
        <a:xfrm>
          <a:off x="3589588" y="339991"/>
          <a:ext cx="2597161" cy="46481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0320" rIns="20320" bIns="20320" numCol="1" spcCol="1270" anchor="t" anchorCtr="0">
          <a:noAutofit/>
        </a:bodyPr>
        <a:lstStyle/>
        <a:p>
          <a:pPr marL="0" lvl="0" indent="0" algn="l" defTabSz="711200">
            <a:lnSpc>
              <a:spcPct val="100000"/>
            </a:lnSpc>
            <a:spcBef>
              <a:spcPct val="0"/>
            </a:spcBef>
            <a:spcAft>
              <a:spcPct val="35000"/>
            </a:spcAft>
            <a:buNone/>
          </a:pPr>
          <a:r>
            <a:rPr lang="nl-NL" sz="1600" kern="1200" dirty="0">
              <a:solidFill>
                <a:srgbClr val="3C82EB"/>
              </a:solidFill>
              <a:latin typeface="Interstate LightCondensed"/>
              <a:ea typeface="+mn-ea"/>
              <a:cs typeface="+mn-cs"/>
            </a:rPr>
            <a:t>(Thomas Jong / Hilde </a:t>
          </a:r>
          <a:r>
            <a:rPr lang="nl-NL" sz="1600" kern="1200" dirty="0" err="1">
              <a:solidFill>
                <a:srgbClr val="3C82EB"/>
              </a:solidFill>
              <a:latin typeface="Interstate LightCondensed"/>
              <a:ea typeface="+mn-ea"/>
              <a:cs typeface="+mn-cs"/>
            </a:rPr>
            <a:t>Pentenga</a:t>
          </a:r>
          <a:r>
            <a:rPr lang="nl-NL" sz="1600" kern="1200" dirty="0">
              <a:solidFill>
                <a:srgbClr val="3C82EB"/>
              </a:solidFill>
              <a:latin typeface="Interstate LightCondensed"/>
              <a:ea typeface="+mn-ea"/>
              <a:cs typeface="+mn-cs"/>
            </a:rPr>
            <a:t>)</a:t>
          </a:r>
        </a:p>
        <a:p>
          <a:pPr marL="0" lvl="0" indent="0" algn="l" defTabSz="711200">
            <a:lnSpc>
              <a:spcPct val="100000"/>
            </a:lnSpc>
            <a:spcBef>
              <a:spcPct val="0"/>
            </a:spcBef>
            <a:spcAft>
              <a:spcPct val="35000"/>
            </a:spcAft>
            <a:buNone/>
          </a:pPr>
          <a:r>
            <a:rPr lang="de-DE" sz="1600" u="sng" kern="1200" dirty="0" err="1">
              <a:solidFill>
                <a:srgbClr val="000000"/>
              </a:solidFill>
              <a:latin typeface="Interstate LightCondensed"/>
              <a:ea typeface="+mn-ea"/>
              <a:cs typeface="+mn-cs"/>
            </a:rPr>
            <a:t>Heren</a:t>
          </a:r>
          <a:r>
            <a:rPr lang="de-DE" sz="1600" u="sng" kern="1200" dirty="0">
              <a:solidFill>
                <a:srgbClr val="000000"/>
              </a:solidFill>
              <a:latin typeface="Interstate LightCondensed"/>
              <a:ea typeface="+mn-ea"/>
              <a:cs typeface="+mn-cs"/>
            </a:rPr>
            <a:t> 45+ :</a:t>
          </a:r>
          <a:r>
            <a:rPr lang="de-DE" sz="1600" kern="1200" dirty="0">
              <a:solidFill>
                <a:srgbClr val="000000"/>
              </a:solidFill>
              <a:latin typeface="Interstate LightCondensed"/>
              <a:ea typeface="+mn-ea"/>
              <a:cs typeface="+mn-cs"/>
            </a:rPr>
            <a:t> </a:t>
          </a:r>
          <a:r>
            <a:rPr lang="de-DE" sz="1600" kern="1200" dirty="0" err="1">
              <a:solidFill>
                <a:srgbClr val="000000"/>
              </a:solidFill>
              <a:latin typeface="Interstate LightCondensed"/>
              <a:ea typeface="+mn-ea"/>
              <a:cs typeface="+mn-cs"/>
            </a:rPr>
            <a:t>Hoofd</a:t>
          </a:r>
          <a:r>
            <a:rPr lang="de-DE" sz="1600" kern="1200" dirty="0">
              <a:solidFill>
                <a:srgbClr val="000000"/>
              </a:solidFill>
              <a:latin typeface="Interstate LightCondensed"/>
              <a:ea typeface="+mn-ea"/>
              <a:cs typeface="+mn-cs"/>
            </a:rPr>
            <a:t>-/</a:t>
          </a:r>
          <a:r>
            <a:rPr lang="de-DE" sz="1600" kern="1200" dirty="0" err="1">
              <a:solidFill>
                <a:srgbClr val="000000"/>
              </a:solidFill>
              <a:latin typeface="Interstate LightCondensed"/>
              <a:ea typeface="+mn-ea"/>
              <a:cs typeface="+mn-cs"/>
            </a:rPr>
            <a:t>Overgangs</a:t>
          </a:r>
          <a:r>
            <a:rPr lang="de-DE" sz="1600" kern="1200" dirty="0">
              <a:solidFill>
                <a:srgbClr val="000000"/>
              </a:solidFill>
              <a:latin typeface="Interstate LightCondensed"/>
              <a:ea typeface="+mn-ea"/>
              <a:cs typeface="+mn-cs"/>
            </a:rPr>
            <a:t>-/1e klasse/2e klasse</a:t>
          </a:r>
          <a:endParaRPr lang="nl-NL" sz="1600" kern="1200" dirty="0">
            <a:solidFill>
              <a:srgbClr val="000000"/>
            </a:solidFill>
            <a:latin typeface="Interstate LightCondensed"/>
            <a:ea typeface="+mn-ea"/>
            <a:cs typeface="+mn-cs"/>
          </a:endParaRPr>
        </a:p>
        <a:p>
          <a:pPr marL="0" lvl="0" indent="0" algn="l" defTabSz="711200">
            <a:lnSpc>
              <a:spcPct val="100000"/>
            </a:lnSpc>
            <a:spcBef>
              <a:spcPct val="0"/>
            </a:spcBef>
            <a:spcAft>
              <a:spcPct val="35000"/>
            </a:spcAft>
            <a:buNone/>
          </a:pPr>
          <a:r>
            <a:rPr lang="nl-NL" sz="1600" kern="1200" dirty="0">
              <a:solidFill>
                <a:srgbClr val="3C82EB"/>
              </a:solidFill>
              <a:latin typeface="Interstate BlackCondensed"/>
              <a:ea typeface="+mn-ea"/>
              <a:cs typeface="+mn-cs"/>
            </a:rPr>
            <a:t>(Brigitta Kellerman)</a:t>
          </a:r>
        </a:p>
        <a:p>
          <a:pPr marL="0" lvl="0" indent="0" algn="l" defTabSz="711200" rtl="0">
            <a:lnSpc>
              <a:spcPct val="100000"/>
            </a:lnSpc>
            <a:spcBef>
              <a:spcPct val="0"/>
            </a:spcBef>
            <a:spcAft>
              <a:spcPct val="35000"/>
            </a:spcAft>
            <a:buNone/>
            <a:defRPr b="1"/>
          </a:pPr>
          <a:r>
            <a:rPr lang="nl-NL" sz="1600" b="0" u="sng" kern="1200" dirty="0">
              <a:solidFill>
                <a:srgbClr val="000000"/>
              </a:solidFill>
              <a:latin typeface="Interstate Regular"/>
              <a:ea typeface="+mn-ea"/>
              <a:cs typeface="+mn-cs"/>
            </a:rPr>
            <a:t>Bijzondere competities:</a:t>
          </a:r>
          <a:r>
            <a:rPr lang="nl-NL" sz="1600" b="0" u="none" kern="1200" dirty="0">
              <a:solidFill>
                <a:srgbClr val="000000"/>
              </a:solidFill>
              <a:latin typeface="Interstate Regular"/>
              <a:ea typeface="+mn-ea"/>
              <a:cs typeface="+mn-cs"/>
            </a:rPr>
            <a:t> o.a. Para-Hockey,  Hockey7's en Bedrijfshockey competitie</a:t>
          </a:r>
        </a:p>
      </dsp:txBody>
      <dsp:txXfrm>
        <a:off x="3589588" y="339991"/>
        <a:ext cx="2597161" cy="4648103"/>
      </dsp:txXfrm>
    </dsp:sp>
    <dsp:sp modelId="{784FF761-C97C-43E7-8C40-7B0727D655CC}">
      <dsp:nvSpPr>
        <dsp:cNvPr id="0" name=""/>
        <dsp:cNvSpPr/>
      </dsp:nvSpPr>
      <dsp:spPr>
        <a:xfrm>
          <a:off x="6446466" y="0"/>
          <a:ext cx="2597161" cy="4820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u="sng" kern="1200" dirty="0">
              <a:solidFill>
                <a:srgbClr val="EF790C"/>
              </a:solidFill>
              <a:latin typeface="Interstate Regular"/>
              <a:ea typeface="+mn-ea"/>
              <a:cs typeface="+mn-cs"/>
            </a:rPr>
            <a:t>DISTRICTSCOMPETITIE</a:t>
          </a:r>
        </a:p>
      </dsp:txBody>
      <dsp:txXfrm>
        <a:off x="6446466" y="0"/>
        <a:ext cx="2597161" cy="482024"/>
      </dsp:txXfrm>
    </dsp:sp>
    <dsp:sp modelId="{1F3B969A-0D57-4853-88BA-514B0B553314}">
      <dsp:nvSpPr>
        <dsp:cNvPr id="0" name=""/>
        <dsp:cNvSpPr/>
      </dsp:nvSpPr>
      <dsp:spPr>
        <a:xfrm>
          <a:off x="6446466" y="301272"/>
          <a:ext cx="2597161" cy="46997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0320" rIns="20320" bIns="20320" numCol="1" spcCol="1270" anchor="t" anchorCtr="0">
          <a:noAutofit/>
        </a:bodyPr>
        <a:lstStyle/>
        <a:p>
          <a:pPr marL="0" lvl="0" indent="0" algn="l" defTabSz="711200">
            <a:lnSpc>
              <a:spcPct val="100000"/>
            </a:lnSpc>
            <a:spcBef>
              <a:spcPct val="0"/>
            </a:spcBef>
            <a:spcAft>
              <a:spcPct val="35000"/>
            </a:spcAft>
            <a:buNone/>
          </a:pPr>
          <a:r>
            <a:rPr lang="nl-NL" sz="1600" kern="1200" dirty="0">
              <a:solidFill>
                <a:srgbClr val="3C82EB"/>
              </a:solidFill>
              <a:latin typeface="Interstate Regular"/>
              <a:ea typeface="+mn-ea"/>
              <a:cs typeface="+mn-cs"/>
            </a:rPr>
            <a:t>(</a:t>
          </a:r>
          <a:r>
            <a:rPr lang="nl-NL" sz="1600" kern="1200" dirty="0">
              <a:solidFill>
                <a:srgbClr val="3C82EB"/>
              </a:solidFill>
              <a:latin typeface="Interstate LightCondensed"/>
              <a:ea typeface="+mn-ea"/>
              <a:cs typeface="+mn-cs"/>
            </a:rPr>
            <a:t>Annelies van der Vis/ </a:t>
          </a:r>
          <a:r>
            <a:rPr lang="nl-NL" sz="1600" kern="1200" dirty="0" err="1">
              <a:solidFill>
                <a:srgbClr val="3C82EB"/>
              </a:solidFill>
              <a:latin typeface="Interstate LightCondensed"/>
              <a:ea typeface="+mn-ea"/>
              <a:cs typeface="+mn-cs"/>
            </a:rPr>
            <a:t>Aneta</a:t>
          </a:r>
          <a:r>
            <a:rPr lang="nl-NL" sz="1600" kern="1200" dirty="0">
              <a:solidFill>
                <a:srgbClr val="3C82EB"/>
              </a:solidFill>
              <a:latin typeface="Interstate LightCondensed"/>
              <a:ea typeface="+mn-ea"/>
              <a:cs typeface="+mn-cs"/>
            </a:rPr>
            <a:t> Bruggers)</a:t>
          </a:r>
          <a:endParaRPr lang="en-US" sz="1600" kern="1200" dirty="0">
            <a:solidFill>
              <a:srgbClr val="3C82EB"/>
            </a:solidFill>
            <a:latin typeface="Interstate LightCondensed"/>
            <a:ea typeface="+mn-ea"/>
            <a:cs typeface="+mn-cs"/>
          </a:endParaRPr>
        </a:p>
        <a:p>
          <a:pPr marL="0" lvl="0" indent="0" algn="l" defTabSz="711200">
            <a:lnSpc>
              <a:spcPct val="100000"/>
            </a:lnSpc>
            <a:spcBef>
              <a:spcPct val="0"/>
            </a:spcBef>
            <a:spcAft>
              <a:spcPct val="35000"/>
            </a:spcAft>
            <a:buNone/>
          </a:pPr>
          <a:r>
            <a:rPr lang="nl-NL" sz="1600" u="sng" kern="1200" dirty="0">
              <a:solidFill>
                <a:srgbClr val="000000"/>
              </a:solidFill>
              <a:latin typeface="Interstate LightCondensed"/>
              <a:ea typeface="+mn-ea"/>
              <a:cs typeface="+mn-cs"/>
            </a:rPr>
            <a:t>Overige klassen</a:t>
          </a:r>
        </a:p>
        <a:p>
          <a:pPr marL="0" lvl="0" indent="0" algn="l" defTabSz="533400">
            <a:lnSpc>
              <a:spcPct val="100000"/>
            </a:lnSpc>
            <a:spcBef>
              <a:spcPct val="0"/>
            </a:spcBef>
            <a:spcAft>
              <a:spcPct val="35000"/>
            </a:spcAft>
            <a:buNone/>
          </a:pPr>
          <a:endParaRPr lang="nl-NL" sz="1200" kern="1200">
            <a:solidFill>
              <a:srgbClr val="EF790C"/>
            </a:solidFill>
            <a:latin typeface="Interstate Regular"/>
            <a:ea typeface="+mn-ea"/>
            <a:cs typeface="+mn-cs"/>
          </a:endParaRPr>
        </a:p>
        <a:p>
          <a:pPr marL="0" lvl="0" indent="0" algn="l" defTabSz="533400">
            <a:lnSpc>
              <a:spcPct val="100000"/>
            </a:lnSpc>
            <a:spcBef>
              <a:spcPct val="0"/>
            </a:spcBef>
            <a:spcAft>
              <a:spcPct val="35000"/>
            </a:spcAft>
            <a:buNone/>
          </a:pPr>
          <a:endParaRPr lang="nl-NL" sz="1200" kern="1200">
            <a:solidFill>
              <a:srgbClr val="EF790C"/>
            </a:solidFill>
            <a:latin typeface="Interstate Regular"/>
            <a:ea typeface="+mn-ea"/>
            <a:cs typeface="+mn-cs"/>
          </a:endParaRPr>
        </a:p>
        <a:p>
          <a:pPr marL="0" lvl="0" indent="0" algn="l" defTabSz="533400">
            <a:spcBef>
              <a:spcPct val="0"/>
            </a:spcBef>
            <a:spcAft>
              <a:spcPct val="35000"/>
            </a:spcAft>
            <a:buNone/>
          </a:pPr>
          <a:endParaRPr lang="en-US" sz="1200" kern="1200">
            <a:solidFill>
              <a:srgbClr val="EF790C"/>
            </a:solidFill>
            <a:latin typeface="Interstate Regular"/>
            <a:ea typeface="+mn-ea"/>
            <a:cs typeface="+mn-cs"/>
          </a:endParaRPr>
        </a:p>
      </dsp:txBody>
      <dsp:txXfrm>
        <a:off x="6446466" y="301272"/>
        <a:ext cx="2597161" cy="4699728"/>
      </dsp:txXfrm>
    </dsp:sp>
  </dsp:spTree>
</dsp:drawing>
</file>

<file path=ppt/diagrams/layout1.xml><?xml version="1.0" encoding="utf-8"?>
<dgm:layoutDef xmlns:dgm="http://schemas.openxmlformats.org/drawingml/2006/diagram" xmlns:a="http://schemas.openxmlformats.org/drawingml/2006/main" uniqueId="urn:microsoft.com/office/officeart/2024/3/layout/hArchList1">
  <dgm:title val="Horizontal Text Blocks"/>
  <dgm:desc val="Short bits of text with formatted headers. Use as an easier-to-read alternative to a bulleted list."/>
  <dgm:catLst>
    <dgm:cat type="list" pri="100"/>
    <dgm:cat type="timeline" pri="500"/>
    <dgm:cat type="process" pri="6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vertAlign" val="t"/>
          <dgm:param type="horzAlign" val="l"/>
        </dgm:alg>
      </dgm:if>
      <dgm:else name="Name3">
        <dgm:alg type="lin">
          <dgm:param type="vertAlign" val="t"/>
          <dgm:param type="horzAlign" val="r"/>
        </dgm:alg>
      </dgm:else>
    </dgm:choose>
    <dgm:presOf/>
    <dgm:constrLst>
      <dgm:constr type="primFontSz" for="des" forName="pictRect" op="equ" val="18"/>
      <dgm:constr type="primFontSz" for="des" forName="textRect" refType="primFontSz" refFor="des" refForName="pictRect" op="equ" fact="0.77"/>
      <dgm:constr type="w" for="ch" forName="compNode" refType="w"/>
      <dgm:constr type="h" for="ch" forName="compNode" refType="h"/>
      <dgm:constr type="h" for="des" forName="pictRect" op="equ"/>
      <dgm:constr type="h" for="des" forName="pictRect" refType="primFontSz" refFor="des" refForName="pictRect" fact="3"/>
      <dgm:constr type="w" for="ch" ptType="sibTrans" refType="w" refFor="ch" refForName="compNode" op="equ" fact="0.1"/>
      <dgm:constr type="sp" refType="w" refFor="ch" refForName="compNode" op="equ" fact="0.1"/>
    </dgm:constrLst>
    <dgm:ruleLst/>
    <dgm:forEach name="Name4" axis="ch" ptType="node" cnt="20">
      <dgm:layoutNode name="compNode">
        <dgm:alg type="composite"/>
        <dgm:shape xmlns:r="http://schemas.openxmlformats.org/officeDocument/2006/relationships" r:blip="">
          <dgm:adjLst/>
        </dgm:shape>
        <dgm:presOf axis="self"/>
        <dgm:constrLst>
          <dgm:constr type="h" for="ch" forName="pictRect" refType="h" fact="0.1"/>
          <dgm:constr type="l" for="ch" forName="pictRect"/>
          <dgm:constr type="t" for="ch" forName="pictRect"/>
          <dgm:constr type="l" for="ch" forName="textRect"/>
          <dgm:constr type="t" for="ch" forName="textRect" refType="b" refFor="ch" refForName="pictRect"/>
        </dgm:constrLst>
        <dgm:ruleLst/>
        <dgm:layoutNode name="pictRect"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choosePictRectConstraints">
            <dgm:if name="ifPictRectConstraints" func="var" arg="dir" op="equ" val="norm">
              <dgm:constrLst>
                <dgm:constr type="h" refType="w" op="lte" fact="0.4"/>
                <dgm:constr type="lMarg" val="10.8"/>
                <dgm:constr type="rMarg" refType="primFontSz" fact="0.1"/>
                <dgm:constr type="tMarg" refType="primFontSz" fact="0.1"/>
                <dgm:constr type="bMarg" refType="primFontSz" fact="0.1"/>
              </dgm:constrLst>
            </dgm:if>
            <dgm:else name="elsePictRectConstraints">
              <dgm:constrLst>
                <dgm:constr type="lMarg" refType="primFontSz" fact="0.1"/>
                <dgm:constr type="rMarg" val="10.8"/>
                <dgm:constr type="tMarg" refType="primFontSz" fact="0.1"/>
                <dgm:constr type="bMarg" refType="primFontSz" fact="0.1"/>
              </dgm:constrLst>
            </dgm:else>
          </dgm:choose>
          <dgm:ruleLst>
            <dgm:rule type="h" val="INF" fact="NaN" max="NaN"/>
            <dgm:rule type="primFontSz" val="5" fact="NaN" max="NaN"/>
          </dgm:ruleLst>
        </dgm:layoutNode>
        <dgm:layoutNode name="textRect"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chooseTextRectConstraints">
            <dgm:if name="ifTextRectConstraints" func="var" arg="dir" op="equ" val="norm">
              <dgm:constrLst>
                <dgm:constr type="lMarg" val="10.8"/>
                <dgm:constr type="rMarg" refType="primFontSz" fact="0.1"/>
                <dgm:constr type="tMarg" refType="primFontSz" fact="0.1"/>
                <dgm:constr type="bMarg" refType="primFontSz" fact="0.1"/>
              </dgm:constrLst>
            </dgm:if>
            <dgm:else name="elseTextRectConstraints">
              <dgm:constrLst>
                <dgm:constr type="lMarg" refType="primFontSz" fact="0.1"/>
                <dgm:constr type="rMarg" val="10.8"/>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05917B-9D66-4C41-B412-B97848B890DE}" type="datetimeFigureOut">
              <a:rPr lang="nl-NL" smtClean="0"/>
              <a:t>28-11-2025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8A6535-5A7D-4BAD-8A03-6959BDA0F2A5}" type="slidenum">
              <a:rPr lang="nl-NL" smtClean="0"/>
              <a:t>‹nr.›</a:t>
            </a:fld>
            <a:endParaRPr lang="nl-NL"/>
          </a:p>
        </p:txBody>
      </p:sp>
    </p:spTree>
    <p:extLst>
      <p:ext uri="{BB962C8B-B14F-4D97-AF65-F5344CB8AC3E}">
        <p14:creationId xmlns:p14="http://schemas.microsoft.com/office/powerpoint/2010/main" val="9439698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738A6535-5A7D-4BAD-8A03-6959BDA0F2A5}" type="slidenum">
              <a:rPr lang="nl-NL" smtClean="0"/>
              <a:t>3</a:t>
            </a:fld>
            <a:endParaRPr lang="nl-NL"/>
          </a:p>
        </p:txBody>
      </p:sp>
    </p:spTree>
    <p:extLst>
      <p:ext uri="{BB962C8B-B14F-4D97-AF65-F5344CB8AC3E}">
        <p14:creationId xmlns:p14="http://schemas.microsoft.com/office/powerpoint/2010/main" val="6037142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738A6535-5A7D-4BAD-8A03-6959BDA0F2A5}" type="slidenum">
              <a:rPr lang="nl-NL" smtClean="0"/>
              <a:t>19</a:t>
            </a:fld>
            <a:endParaRPr lang="nl-NL"/>
          </a:p>
        </p:txBody>
      </p:sp>
    </p:spTree>
    <p:extLst>
      <p:ext uri="{BB962C8B-B14F-4D97-AF65-F5344CB8AC3E}">
        <p14:creationId xmlns:p14="http://schemas.microsoft.com/office/powerpoint/2010/main" val="657137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738A6535-5A7D-4BAD-8A03-6959BDA0F2A5}" type="slidenum">
              <a:rPr lang="nl-NL" smtClean="0"/>
              <a:t>20</a:t>
            </a:fld>
            <a:endParaRPr lang="nl-NL"/>
          </a:p>
        </p:txBody>
      </p:sp>
    </p:spTree>
    <p:extLst>
      <p:ext uri="{BB962C8B-B14F-4D97-AF65-F5344CB8AC3E}">
        <p14:creationId xmlns:p14="http://schemas.microsoft.com/office/powerpoint/2010/main" val="9493177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64E19F-F2EE-4D07-EC95-DAE76EDC1DFC}"/>
              </a:ext>
            </a:extLst>
          </p:cNvPr>
          <p:cNvSpPr>
            <a:spLocks noGrp="1"/>
          </p:cNvSpPr>
          <p:nvPr>
            <p:ph type="ctrTitle" hasCustomPrompt="1"/>
          </p:nvPr>
        </p:nvSpPr>
        <p:spPr>
          <a:xfrm>
            <a:off x="5732044" y="2221212"/>
            <a:ext cx="6143523" cy="891699"/>
          </a:xfrm>
        </p:spPr>
        <p:txBody>
          <a:bodyPr anchor="b">
            <a:noAutofit/>
          </a:bodyPr>
          <a:lstStyle>
            <a:lvl1pPr algn="l">
              <a:lnSpc>
                <a:spcPct val="70000"/>
              </a:lnSpc>
              <a:defRPr sz="6600"/>
            </a:lvl1pPr>
          </a:lstStyle>
          <a:p>
            <a:r>
              <a:rPr lang="nl-NL"/>
              <a:t>TEKST TITEL</a:t>
            </a:r>
          </a:p>
        </p:txBody>
      </p:sp>
      <p:sp>
        <p:nvSpPr>
          <p:cNvPr id="3" name="Ondertitel 2">
            <a:extLst>
              <a:ext uri="{FF2B5EF4-FFF2-40B4-BE49-F238E27FC236}">
                <a16:creationId xmlns:a16="http://schemas.microsoft.com/office/drawing/2014/main" id="{F259FF7B-23CD-D1A4-12F7-04E107B0CB5A}"/>
              </a:ext>
            </a:extLst>
          </p:cNvPr>
          <p:cNvSpPr>
            <a:spLocks noGrp="1"/>
          </p:cNvSpPr>
          <p:nvPr>
            <p:ph type="subTitle" idx="1" hasCustomPrompt="1"/>
          </p:nvPr>
        </p:nvSpPr>
        <p:spPr>
          <a:xfrm>
            <a:off x="5732044" y="2967857"/>
            <a:ext cx="4444482" cy="1655762"/>
          </a:xfrm>
        </p:spPr>
        <p:txBody>
          <a:bodyPr/>
          <a:lstStyle>
            <a:lvl1pPr marL="0" indent="0" algn="l">
              <a:lnSpc>
                <a:spcPct val="70000"/>
              </a:lnSpc>
              <a:buNone/>
              <a:defRPr sz="2400">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pic>
        <p:nvPicPr>
          <p:cNvPr id="14" name="Afbeelding 13" descr="Afbeelding met Lettertype, Graphics, logo, grafische vormgeving&#10;&#10;Automatisch gegenereerde beschrijving">
            <a:extLst>
              <a:ext uri="{FF2B5EF4-FFF2-40B4-BE49-F238E27FC236}">
                <a16:creationId xmlns:a16="http://schemas.microsoft.com/office/drawing/2014/main" id="{E2706035-382B-99D0-F355-72F9A5A1516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20173" y="6134327"/>
            <a:ext cx="1951647" cy="486112"/>
          </a:xfrm>
          <a:prstGeom prst="rect">
            <a:avLst/>
          </a:prstGeom>
        </p:spPr>
      </p:pic>
      <p:sp>
        <p:nvSpPr>
          <p:cNvPr id="15" name="Tijdelijke aanduiding voor afbeelding 2">
            <a:extLst>
              <a:ext uri="{FF2B5EF4-FFF2-40B4-BE49-F238E27FC236}">
                <a16:creationId xmlns:a16="http://schemas.microsoft.com/office/drawing/2014/main" id="{7A9CF6E1-A252-4B46-BCDE-B641342FC198}"/>
              </a:ext>
            </a:extLst>
          </p:cNvPr>
          <p:cNvSpPr>
            <a:spLocks noGrp="1"/>
          </p:cNvSpPr>
          <p:nvPr>
            <p:ph type="pic" idx="10"/>
          </p:nvPr>
        </p:nvSpPr>
        <p:spPr>
          <a:xfrm>
            <a:off x="0" y="0"/>
            <a:ext cx="5610225"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Tree>
    <p:extLst>
      <p:ext uri="{BB962C8B-B14F-4D97-AF65-F5344CB8AC3E}">
        <p14:creationId xmlns:p14="http://schemas.microsoft.com/office/powerpoint/2010/main" val="14418423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2_Titel en object">
    <p:bg>
      <p:bgPr>
        <a:solidFill>
          <a:schemeClr val="tx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307848" y="182566"/>
            <a:ext cx="10515600" cy="1325563"/>
          </a:xfrm>
        </p:spPr>
        <p:txBody>
          <a:bodyPr>
            <a:normAutofit/>
          </a:bodyPr>
          <a:lstStyle>
            <a:lvl1pPr>
              <a:lnSpc>
                <a:spcPct val="70000"/>
              </a:lnSpc>
              <a:defRPr sz="6600">
                <a:solidFill>
                  <a:schemeClr val="bg1"/>
                </a:solidFill>
              </a:defRPr>
            </a:lvl1pPr>
          </a:lstStyle>
          <a:p>
            <a:r>
              <a:rPr lang="nl-NL"/>
              <a:t>KLIK OM STIJL TE BEWERKEN</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8" y="2687636"/>
            <a:ext cx="10515600" cy="3851275"/>
          </a:xfrm>
        </p:spPr>
        <p:txBody>
          <a:bodyPr>
            <a:normAutofit/>
          </a:bodyPr>
          <a:lstStyle>
            <a:lvl1pPr>
              <a:defRPr sz="1800">
                <a:solidFill>
                  <a:schemeClr val="bg1"/>
                </a:solidFill>
              </a:defRPr>
            </a:lvl1pPr>
          </a:lstStyle>
          <a:p>
            <a:pPr lvl="0"/>
            <a:r>
              <a:rPr lang="nl-NL"/>
              <a:t>Klikken om de tekststijl van het model te bewerken</a:t>
            </a:r>
          </a:p>
        </p:txBody>
      </p:sp>
      <p:pic>
        <p:nvPicPr>
          <p:cNvPr id="4" name="Afbeelding 3" descr="Afbeelding met Lettertype, Graphics, logo, symbool&#10;&#10;Automatisch gegenereerde beschrijving">
            <a:extLst>
              <a:ext uri="{FF2B5EF4-FFF2-40B4-BE49-F238E27FC236}">
                <a16:creationId xmlns:a16="http://schemas.microsoft.com/office/drawing/2014/main" id="{F25B19F9-8BD1-7F27-6658-1B32AF3CFEB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77185" y="6029331"/>
            <a:ext cx="1951648" cy="487011"/>
          </a:xfrm>
          <a:prstGeom prst="rect">
            <a:avLst/>
          </a:prstGeom>
        </p:spPr>
      </p:pic>
      <p:sp>
        <p:nvSpPr>
          <p:cNvPr id="5" name="Ondertitel 2">
            <a:extLst>
              <a:ext uri="{FF2B5EF4-FFF2-40B4-BE49-F238E27FC236}">
                <a16:creationId xmlns:a16="http://schemas.microsoft.com/office/drawing/2014/main" id="{345F60A7-AFAB-3F20-D757-EBF7C1EB754D}"/>
              </a:ext>
            </a:extLst>
          </p:cNvPr>
          <p:cNvSpPr>
            <a:spLocks noGrp="1"/>
          </p:cNvSpPr>
          <p:nvPr>
            <p:ph type="subTitle" idx="10" hasCustomPrompt="1"/>
          </p:nvPr>
        </p:nvSpPr>
        <p:spPr>
          <a:xfrm>
            <a:off x="307848" y="1150860"/>
            <a:ext cx="10515600" cy="919590"/>
          </a:xfrm>
        </p:spPr>
        <p:txBody>
          <a:bodyPr>
            <a:normAutofit/>
          </a:bodyPr>
          <a:lstStyle>
            <a:lvl1pPr marL="0" indent="0" algn="l">
              <a:lnSpc>
                <a:spcPct val="70000"/>
              </a:lnSpc>
              <a:buNone/>
              <a:defRPr sz="2800">
                <a:solidFill>
                  <a:schemeClr val="bg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Tree>
    <p:extLst>
      <p:ext uri="{BB962C8B-B14F-4D97-AF65-F5344CB8AC3E}">
        <p14:creationId xmlns:p14="http://schemas.microsoft.com/office/powerpoint/2010/main" val="31640394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3_Titel en object">
    <p:bg>
      <p:bgPr>
        <a:solidFill>
          <a:schemeClr val="tx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307848" y="456894"/>
            <a:ext cx="10515600" cy="1325563"/>
          </a:xfrm>
        </p:spPr>
        <p:txBody>
          <a:bodyPr>
            <a:normAutofit/>
          </a:bodyPr>
          <a:lstStyle>
            <a:lvl1pPr>
              <a:lnSpc>
                <a:spcPct val="70000"/>
              </a:lnSpc>
              <a:defRPr sz="6600">
                <a:solidFill>
                  <a:schemeClr val="bg1"/>
                </a:solidFill>
              </a:defRPr>
            </a:lvl1pPr>
          </a:lstStyle>
          <a:p>
            <a:r>
              <a:rPr lang="nl-NL"/>
              <a:t>KLIK OM STIJL TE BEWERKEN</a:t>
            </a:r>
            <a:br>
              <a:rPr lang="nl-NL"/>
            </a:br>
            <a:r>
              <a:rPr lang="nl-NL"/>
              <a:t>KLIK OM STIJL TE BEWERKEN</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8" y="2687636"/>
            <a:ext cx="10515600" cy="3851275"/>
          </a:xfrm>
        </p:spPr>
        <p:txBody>
          <a:bodyPr>
            <a:normAutofit/>
          </a:bodyPr>
          <a:lstStyle>
            <a:lvl1pPr>
              <a:defRPr sz="1800">
                <a:solidFill>
                  <a:schemeClr val="bg1"/>
                </a:solidFill>
              </a:defRPr>
            </a:lvl1pPr>
          </a:lstStyle>
          <a:p>
            <a:pPr lvl="0"/>
            <a:r>
              <a:rPr lang="nl-NL"/>
              <a:t>Klikken om de tekststijl van het model te bewerken</a:t>
            </a:r>
          </a:p>
        </p:txBody>
      </p:sp>
      <p:pic>
        <p:nvPicPr>
          <p:cNvPr id="4" name="Afbeelding 3" descr="Afbeelding met Lettertype, Graphics, logo, symbool&#10;&#10;Automatisch gegenereerde beschrijving">
            <a:extLst>
              <a:ext uri="{FF2B5EF4-FFF2-40B4-BE49-F238E27FC236}">
                <a16:creationId xmlns:a16="http://schemas.microsoft.com/office/drawing/2014/main" id="{F25B19F9-8BD1-7F27-6658-1B32AF3CFEB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77185" y="6029331"/>
            <a:ext cx="1951648" cy="487011"/>
          </a:xfrm>
          <a:prstGeom prst="rect">
            <a:avLst/>
          </a:prstGeom>
        </p:spPr>
      </p:pic>
      <p:sp>
        <p:nvSpPr>
          <p:cNvPr id="5" name="Ondertitel 2">
            <a:extLst>
              <a:ext uri="{FF2B5EF4-FFF2-40B4-BE49-F238E27FC236}">
                <a16:creationId xmlns:a16="http://schemas.microsoft.com/office/drawing/2014/main" id="{F31675EF-896F-2FFE-D00C-1727E45ABB5D}"/>
              </a:ext>
            </a:extLst>
          </p:cNvPr>
          <p:cNvSpPr>
            <a:spLocks noGrp="1"/>
          </p:cNvSpPr>
          <p:nvPr>
            <p:ph type="subTitle" idx="10" hasCustomPrompt="1"/>
          </p:nvPr>
        </p:nvSpPr>
        <p:spPr>
          <a:xfrm>
            <a:off x="307848" y="1776504"/>
            <a:ext cx="10515600" cy="919590"/>
          </a:xfrm>
        </p:spPr>
        <p:txBody>
          <a:bodyPr>
            <a:normAutofit/>
          </a:bodyPr>
          <a:lstStyle>
            <a:lvl1pPr marL="0" indent="0" algn="l">
              <a:lnSpc>
                <a:spcPct val="70000"/>
              </a:lnSpc>
              <a:buNone/>
              <a:defRPr sz="2800">
                <a:solidFill>
                  <a:schemeClr val="bg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Tree>
    <p:extLst>
      <p:ext uri="{BB962C8B-B14F-4D97-AF65-F5344CB8AC3E}">
        <p14:creationId xmlns:p14="http://schemas.microsoft.com/office/powerpoint/2010/main" val="1537576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el en object">
    <p:bg>
      <p:bgPr>
        <a:solidFill>
          <a:schemeClr val="accent4"/>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307848" y="182566"/>
            <a:ext cx="10515600" cy="1325563"/>
          </a:xfrm>
        </p:spPr>
        <p:txBody>
          <a:bodyPr>
            <a:normAutofit/>
          </a:bodyPr>
          <a:lstStyle>
            <a:lvl1pPr>
              <a:lnSpc>
                <a:spcPct val="70000"/>
              </a:lnSpc>
              <a:defRPr sz="6600">
                <a:solidFill>
                  <a:schemeClr val="bg1"/>
                </a:solidFill>
              </a:defRPr>
            </a:lvl1pPr>
          </a:lstStyle>
          <a:p>
            <a:r>
              <a:rPr lang="nl-NL"/>
              <a:t>KLIK OM STIJL TE BEWERKEN</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8" y="2687636"/>
            <a:ext cx="10515600" cy="3851275"/>
          </a:xfrm>
        </p:spPr>
        <p:txBody>
          <a:bodyPr>
            <a:normAutofit/>
          </a:bodyPr>
          <a:lstStyle>
            <a:lvl1pPr>
              <a:defRPr sz="1800">
                <a:solidFill>
                  <a:schemeClr val="bg1"/>
                </a:solidFill>
              </a:defRPr>
            </a:lvl1pPr>
          </a:lstStyle>
          <a:p>
            <a:pPr lvl="0"/>
            <a:r>
              <a:rPr lang="nl-NL"/>
              <a:t>Klikken om de tekststijl van het model te bewerken</a:t>
            </a:r>
          </a:p>
        </p:txBody>
      </p:sp>
      <p:pic>
        <p:nvPicPr>
          <p:cNvPr id="4" name="Afbeelding 3" descr="Afbeelding met Lettertype, Graphics, logo, symbool&#10;&#10;Automatisch gegenereerde beschrijving">
            <a:extLst>
              <a:ext uri="{FF2B5EF4-FFF2-40B4-BE49-F238E27FC236}">
                <a16:creationId xmlns:a16="http://schemas.microsoft.com/office/drawing/2014/main" id="{F25B19F9-8BD1-7F27-6658-1B32AF3CFEB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77185" y="6029331"/>
            <a:ext cx="1951648" cy="487011"/>
          </a:xfrm>
          <a:prstGeom prst="rect">
            <a:avLst/>
          </a:prstGeom>
        </p:spPr>
      </p:pic>
      <p:sp>
        <p:nvSpPr>
          <p:cNvPr id="5" name="Ondertitel 2">
            <a:extLst>
              <a:ext uri="{FF2B5EF4-FFF2-40B4-BE49-F238E27FC236}">
                <a16:creationId xmlns:a16="http://schemas.microsoft.com/office/drawing/2014/main" id="{16817779-3A6C-F101-6644-A1DA73AE0415}"/>
              </a:ext>
            </a:extLst>
          </p:cNvPr>
          <p:cNvSpPr>
            <a:spLocks noGrp="1"/>
          </p:cNvSpPr>
          <p:nvPr>
            <p:ph type="subTitle" idx="10" hasCustomPrompt="1"/>
          </p:nvPr>
        </p:nvSpPr>
        <p:spPr>
          <a:xfrm>
            <a:off x="307848" y="1141716"/>
            <a:ext cx="10515600" cy="919590"/>
          </a:xfrm>
        </p:spPr>
        <p:txBody>
          <a:bodyPr>
            <a:normAutofit/>
          </a:bodyPr>
          <a:lstStyle>
            <a:lvl1pPr marL="0" indent="0" algn="l">
              <a:lnSpc>
                <a:spcPct val="70000"/>
              </a:lnSpc>
              <a:buNone/>
              <a:defRPr sz="2800">
                <a:solidFill>
                  <a:schemeClr val="bg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Tree>
    <p:extLst>
      <p:ext uri="{BB962C8B-B14F-4D97-AF65-F5344CB8AC3E}">
        <p14:creationId xmlns:p14="http://schemas.microsoft.com/office/powerpoint/2010/main" val="31698587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4_Titel en object">
    <p:bg>
      <p:bgPr>
        <a:solidFill>
          <a:schemeClr val="accent4"/>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307848" y="456894"/>
            <a:ext cx="10515600" cy="1325563"/>
          </a:xfrm>
        </p:spPr>
        <p:txBody>
          <a:bodyPr>
            <a:normAutofit/>
          </a:bodyPr>
          <a:lstStyle>
            <a:lvl1pPr>
              <a:lnSpc>
                <a:spcPct val="70000"/>
              </a:lnSpc>
              <a:defRPr sz="6600">
                <a:solidFill>
                  <a:schemeClr val="bg1"/>
                </a:solidFill>
              </a:defRPr>
            </a:lvl1pPr>
          </a:lstStyle>
          <a:p>
            <a:r>
              <a:rPr lang="nl-NL"/>
              <a:t>KLIK OM STIJL TE BEWERKEN</a:t>
            </a:r>
            <a:br>
              <a:rPr lang="nl-NL"/>
            </a:br>
            <a:r>
              <a:rPr lang="nl-NL"/>
              <a:t>KLIK OM STIJL TE BEWERKEN</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8" y="2687636"/>
            <a:ext cx="10515600" cy="3851275"/>
          </a:xfrm>
        </p:spPr>
        <p:txBody>
          <a:bodyPr>
            <a:normAutofit/>
          </a:bodyPr>
          <a:lstStyle>
            <a:lvl1pPr>
              <a:defRPr sz="1800">
                <a:solidFill>
                  <a:schemeClr val="bg1"/>
                </a:solidFill>
              </a:defRPr>
            </a:lvl1pPr>
          </a:lstStyle>
          <a:p>
            <a:pPr lvl="0"/>
            <a:r>
              <a:rPr lang="nl-NL"/>
              <a:t>Klikken om de tekststijl van het model te bewerken</a:t>
            </a:r>
          </a:p>
        </p:txBody>
      </p:sp>
      <p:pic>
        <p:nvPicPr>
          <p:cNvPr id="4" name="Afbeelding 3" descr="Afbeelding met Lettertype, Graphics, logo, symbool&#10;&#10;Automatisch gegenereerde beschrijving">
            <a:extLst>
              <a:ext uri="{FF2B5EF4-FFF2-40B4-BE49-F238E27FC236}">
                <a16:creationId xmlns:a16="http://schemas.microsoft.com/office/drawing/2014/main" id="{F25B19F9-8BD1-7F27-6658-1B32AF3CFEB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77185" y="6029331"/>
            <a:ext cx="1951648" cy="487011"/>
          </a:xfrm>
          <a:prstGeom prst="rect">
            <a:avLst/>
          </a:prstGeom>
        </p:spPr>
      </p:pic>
      <p:sp>
        <p:nvSpPr>
          <p:cNvPr id="5" name="Ondertitel 2">
            <a:extLst>
              <a:ext uri="{FF2B5EF4-FFF2-40B4-BE49-F238E27FC236}">
                <a16:creationId xmlns:a16="http://schemas.microsoft.com/office/drawing/2014/main" id="{263CFF9D-D630-2600-5EC6-0BC087266C6A}"/>
              </a:ext>
            </a:extLst>
          </p:cNvPr>
          <p:cNvSpPr>
            <a:spLocks noGrp="1"/>
          </p:cNvSpPr>
          <p:nvPr>
            <p:ph type="subTitle" idx="10" hasCustomPrompt="1"/>
          </p:nvPr>
        </p:nvSpPr>
        <p:spPr>
          <a:xfrm>
            <a:off x="307848" y="1776504"/>
            <a:ext cx="10515600" cy="919590"/>
          </a:xfrm>
        </p:spPr>
        <p:txBody>
          <a:bodyPr>
            <a:normAutofit/>
          </a:bodyPr>
          <a:lstStyle>
            <a:lvl1pPr marL="0" indent="0" algn="l">
              <a:lnSpc>
                <a:spcPct val="70000"/>
              </a:lnSpc>
              <a:buNone/>
              <a:defRPr sz="2800">
                <a:solidFill>
                  <a:schemeClr val="bg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Tree>
    <p:extLst>
      <p:ext uri="{BB962C8B-B14F-4D97-AF65-F5344CB8AC3E}">
        <p14:creationId xmlns:p14="http://schemas.microsoft.com/office/powerpoint/2010/main" val="28138145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el en object">
    <p:spTree>
      <p:nvGrpSpPr>
        <p:cNvPr id="1" name=""/>
        <p:cNvGrpSpPr/>
        <p:nvPr/>
      </p:nvGrpSpPr>
      <p:grpSpPr>
        <a:xfrm>
          <a:off x="0" y="0"/>
          <a:ext cx="0" cy="0"/>
          <a:chOff x="0" y="0"/>
          <a:chExt cx="0" cy="0"/>
        </a:xfrm>
      </p:grpSpPr>
      <p:sp>
        <p:nvSpPr>
          <p:cNvPr id="5" name="Tijdelijke aanduiding voor afbeelding 2">
            <a:extLst>
              <a:ext uri="{FF2B5EF4-FFF2-40B4-BE49-F238E27FC236}">
                <a16:creationId xmlns:a16="http://schemas.microsoft.com/office/drawing/2014/main" id="{72DD31E2-D109-E916-92A6-AB9C384FD914}"/>
              </a:ext>
            </a:extLst>
          </p:cNvPr>
          <p:cNvSpPr>
            <a:spLocks noGrp="1"/>
          </p:cNvSpPr>
          <p:nvPr>
            <p:ph type="pic" idx="10"/>
          </p:nvPr>
        </p:nvSpPr>
        <p:spPr>
          <a:xfrm>
            <a:off x="8189843" y="372449"/>
            <a:ext cx="3641039" cy="6166462"/>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307848" y="254518"/>
            <a:ext cx="7711440" cy="1325563"/>
          </a:xfrm>
        </p:spPr>
        <p:txBody>
          <a:bodyPr>
            <a:normAutofit/>
          </a:bodyPr>
          <a:lstStyle>
            <a:lvl1pPr>
              <a:lnSpc>
                <a:spcPct val="70000"/>
              </a:lnSpc>
              <a:defRPr sz="6600"/>
            </a:lvl1pPr>
          </a:lstStyle>
          <a:p>
            <a:r>
              <a:rPr lang="nl-NL"/>
              <a:t>TITEL REGEL 1</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8" y="2687636"/>
            <a:ext cx="7638288" cy="3851275"/>
          </a:xfrm>
        </p:spPr>
        <p:txBody>
          <a:bodyPr>
            <a:normAutofit/>
          </a:bodyPr>
          <a:lstStyle>
            <a:lvl1pPr>
              <a:defRPr sz="1800"/>
            </a:lvl1pPr>
          </a:lstStyle>
          <a:p>
            <a:pPr lvl="0"/>
            <a:r>
              <a:rPr lang="nl-NL"/>
              <a:t>Klikken om de tekststijl van het model te bewerken</a:t>
            </a:r>
          </a:p>
        </p:txBody>
      </p:sp>
      <p:sp>
        <p:nvSpPr>
          <p:cNvPr id="6" name="Ondertitel 2">
            <a:extLst>
              <a:ext uri="{FF2B5EF4-FFF2-40B4-BE49-F238E27FC236}">
                <a16:creationId xmlns:a16="http://schemas.microsoft.com/office/drawing/2014/main" id="{063DCCD2-CD82-BA2E-82C9-35744B720F6A}"/>
              </a:ext>
            </a:extLst>
          </p:cNvPr>
          <p:cNvSpPr>
            <a:spLocks noGrp="1"/>
          </p:cNvSpPr>
          <p:nvPr>
            <p:ph type="subTitle" idx="11" hasCustomPrompt="1"/>
          </p:nvPr>
        </p:nvSpPr>
        <p:spPr>
          <a:xfrm>
            <a:off x="307848" y="1221854"/>
            <a:ext cx="7711440" cy="919590"/>
          </a:xfrm>
        </p:spPr>
        <p:txBody>
          <a:bodyPr>
            <a:normAutofit/>
          </a:bodyPr>
          <a:lstStyle>
            <a:lvl1pPr marL="0" indent="0" algn="l">
              <a:lnSpc>
                <a:spcPct val="70000"/>
              </a:lnSpc>
              <a:buNone/>
              <a:defRPr sz="2800">
                <a:solidFill>
                  <a:schemeClr val="tx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pic>
        <p:nvPicPr>
          <p:cNvPr id="4" name="Afbeelding 3" descr="Afbeelding met Lettertype, Graphics, logo, grafische vormgeving&#10;&#10;Automatisch gegenereerde beschrijving">
            <a:extLst>
              <a:ext uri="{FF2B5EF4-FFF2-40B4-BE49-F238E27FC236}">
                <a16:creationId xmlns:a16="http://schemas.microsoft.com/office/drawing/2014/main" id="{121E01B8-C54B-2275-371B-3E8074E14A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67641" y="6117370"/>
            <a:ext cx="1951647" cy="486112"/>
          </a:xfrm>
          <a:prstGeom prst="rect">
            <a:avLst/>
          </a:prstGeom>
        </p:spPr>
      </p:pic>
    </p:spTree>
    <p:extLst>
      <p:ext uri="{BB962C8B-B14F-4D97-AF65-F5344CB8AC3E}">
        <p14:creationId xmlns:p14="http://schemas.microsoft.com/office/powerpoint/2010/main" val="11083248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_Titel en object">
    <p:spTree>
      <p:nvGrpSpPr>
        <p:cNvPr id="1" name=""/>
        <p:cNvGrpSpPr/>
        <p:nvPr/>
      </p:nvGrpSpPr>
      <p:grpSpPr>
        <a:xfrm>
          <a:off x="0" y="0"/>
          <a:ext cx="0" cy="0"/>
          <a:chOff x="0" y="0"/>
          <a:chExt cx="0" cy="0"/>
        </a:xfrm>
      </p:grpSpPr>
      <p:sp>
        <p:nvSpPr>
          <p:cNvPr id="5" name="Tijdelijke aanduiding voor afbeelding 2">
            <a:extLst>
              <a:ext uri="{FF2B5EF4-FFF2-40B4-BE49-F238E27FC236}">
                <a16:creationId xmlns:a16="http://schemas.microsoft.com/office/drawing/2014/main" id="{72DD31E2-D109-E916-92A6-AB9C384FD914}"/>
              </a:ext>
            </a:extLst>
          </p:cNvPr>
          <p:cNvSpPr>
            <a:spLocks noGrp="1"/>
          </p:cNvSpPr>
          <p:nvPr>
            <p:ph type="pic" idx="10"/>
          </p:nvPr>
        </p:nvSpPr>
        <p:spPr>
          <a:xfrm>
            <a:off x="8189843" y="372449"/>
            <a:ext cx="3641039" cy="6166462"/>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307848" y="515369"/>
            <a:ext cx="10515600" cy="1325563"/>
          </a:xfrm>
        </p:spPr>
        <p:txBody>
          <a:bodyPr>
            <a:normAutofit/>
          </a:bodyPr>
          <a:lstStyle>
            <a:lvl1pPr>
              <a:lnSpc>
                <a:spcPct val="70000"/>
              </a:lnSpc>
              <a:defRPr sz="6600"/>
            </a:lvl1pPr>
          </a:lstStyle>
          <a:p>
            <a:r>
              <a:rPr lang="nl-NL"/>
              <a:t>TITEL REGEL 1</a:t>
            </a:r>
            <a:br>
              <a:rPr lang="nl-NL"/>
            </a:br>
            <a:r>
              <a:rPr lang="nl-NL"/>
              <a:t>TITEL REGEL 2</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8" y="2687636"/>
            <a:ext cx="7638288" cy="3851275"/>
          </a:xfrm>
        </p:spPr>
        <p:txBody>
          <a:bodyPr>
            <a:normAutofit/>
          </a:bodyPr>
          <a:lstStyle>
            <a:lvl1pPr>
              <a:defRPr sz="1800"/>
            </a:lvl1pPr>
          </a:lstStyle>
          <a:p>
            <a:pPr lvl="0"/>
            <a:r>
              <a:rPr lang="nl-NL"/>
              <a:t>Klikken om de tekststijl van het model te bewerken</a:t>
            </a:r>
          </a:p>
        </p:txBody>
      </p:sp>
      <p:sp>
        <p:nvSpPr>
          <p:cNvPr id="4" name="Ondertitel 2">
            <a:extLst>
              <a:ext uri="{FF2B5EF4-FFF2-40B4-BE49-F238E27FC236}">
                <a16:creationId xmlns:a16="http://schemas.microsoft.com/office/drawing/2014/main" id="{BB98A978-0D6C-A9E7-BC2E-2727EB8DB79A}"/>
              </a:ext>
            </a:extLst>
          </p:cNvPr>
          <p:cNvSpPr>
            <a:spLocks noGrp="1"/>
          </p:cNvSpPr>
          <p:nvPr>
            <p:ph type="subTitle" idx="11" hasCustomPrompt="1"/>
          </p:nvPr>
        </p:nvSpPr>
        <p:spPr>
          <a:xfrm>
            <a:off x="307848" y="1831368"/>
            <a:ext cx="7638288" cy="919590"/>
          </a:xfrm>
        </p:spPr>
        <p:txBody>
          <a:bodyPr>
            <a:normAutofit/>
          </a:bodyPr>
          <a:lstStyle>
            <a:lvl1pPr marL="0" indent="0" algn="l">
              <a:lnSpc>
                <a:spcPct val="70000"/>
              </a:lnSpc>
              <a:buNone/>
              <a:defRPr sz="2800">
                <a:solidFill>
                  <a:schemeClr val="tx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pic>
        <p:nvPicPr>
          <p:cNvPr id="7" name="Afbeelding 6" descr="Afbeelding met Lettertype, Graphics, logo, grafische vormgeving&#10;&#10;Automatisch gegenereerde beschrijving">
            <a:extLst>
              <a:ext uri="{FF2B5EF4-FFF2-40B4-BE49-F238E27FC236}">
                <a16:creationId xmlns:a16="http://schemas.microsoft.com/office/drawing/2014/main" id="{E11379C2-411A-E815-7C11-97226F47D1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67641" y="6117370"/>
            <a:ext cx="1951647" cy="486112"/>
          </a:xfrm>
          <a:prstGeom prst="rect">
            <a:avLst/>
          </a:prstGeom>
        </p:spPr>
      </p:pic>
    </p:spTree>
    <p:extLst>
      <p:ext uri="{BB962C8B-B14F-4D97-AF65-F5344CB8AC3E}">
        <p14:creationId xmlns:p14="http://schemas.microsoft.com/office/powerpoint/2010/main" val="21906057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Titel en object">
    <p:bg>
      <p:bgPr>
        <a:solidFill>
          <a:srgbClr val="EF790C"/>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307848" y="254518"/>
            <a:ext cx="7711440" cy="1325563"/>
          </a:xfrm>
        </p:spPr>
        <p:txBody>
          <a:bodyPr>
            <a:normAutofit/>
          </a:bodyPr>
          <a:lstStyle>
            <a:lvl1pPr>
              <a:lnSpc>
                <a:spcPct val="70000"/>
              </a:lnSpc>
              <a:defRPr sz="6600">
                <a:solidFill>
                  <a:schemeClr val="bg1"/>
                </a:solidFill>
              </a:defRPr>
            </a:lvl1pPr>
          </a:lstStyle>
          <a:p>
            <a:r>
              <a:rPr lang="nl-NL"/>
              <a:t>TITEL REGEL 1</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8" y="2687636"/>
            <a:ext cx="7711440" cy="3851275"/>
          </a:xfrm>
        </p:spPr>
        <p:txBody>
          <a:bodyPr>
            <a:normAutofit/>
          </a:bodyPr>
          <a:lstStyle>
            <a:lvl1pPr>
              <a:defRPr sz="1800">
                <a:solidFill>
                  <a:schemeClr val="bg1"/>
                </a:solidFill>
              </a:defRPr>
            </a:lvl1pPr>
          </a:lstStyle>
          <a:p>
            <a:pPr lvl="0"/>
            <a:r>
              <a:rPr lang="nl-NL"/>
              <a:t>Klikken om de tekststijl van het model te bewerken</a:t>
            </a:r>
          </a:p>
        </p:txBody>
      </p:sp>
      <p:sp>
        <p:nvSpPr>
          <p:cNvPr id="5" name="Tijdelijke aanduiding voor afbeelding 2">
            <a:extLst>
              <a:ext uri="{FF2B5EF4-FFF2-40B4-BE49-F238E27FC236}">
                <a16:creationId xmlns:a16="http://schemas.microsoft.com/office/drawing/2014/main" id="{F9CC903B-39EC-1A24-4D45-D650E57FE7DB}"/>
              </a:ext>
            </a:extLst>
          </p:cNvPr>
          <p:cNvSpPr>
            <a:spLocks noGrp="1"/>
          </p:cNvSpPr>
          <p:nvPr>
            <p:ph type="pic" idx="10"/>
          </p:nvPr>
        </p:nvSpPr>
        <p:spPr>
          <a:xfrm>
            <a:off x="8189843" y="372449"/>
            <a:ext cx="3641039" cy="6166462"/>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6" name="Ondertitel 2">
            <a:extLst>
              <a:ext uri="{FF2B5EF4-FFF2-40B4-BE49-F238E27FC236}">
                <a16:creationId xmlns:a16="http://schemas.microsoft.com/office/drawing/2014/main" id="{14149559-1809-F7F1-6797-8502BC4C6D6C}"/>
              </a:ext>
            </a:extLst>
          </p:cNvPr>
          <p:cNvSpPr>
            <a:spLocks noGrp="1"/>
          </p:cNvSpPr>
          <p:nvPr>
            <p:ph type="subTitle" idx="11" hasCustomPrompt="1"/>
          </p:nvPr>
        </p:nvSpPr>
        <p:spPr>
          <a:xfrm>
            <a:off x="307848" y="1221854"/>
            <a:ext cx="7711440" cy="919590"/>
          </a:xfrm>
        </p:spPr>
        <p:txBody>
          <a:bodyPr>
            <a:normAutofit/>
          </a:bodyPr>
          <a:lstStyle>
            <a:lvl1pPr marL="0" indent="0" algn="l">
              <a:lnSpc>
                <a:spcPct val="70000"/>
              </a:lnSpc>
              <a:buNone/>
              <a:defRPr sz="2800">
                <a:solidFill>
                  <a:schemeClr val="bg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pic>
        <p:nvPicPr>
          <p:cNvPr id="4" name="Afbeelding 3" descr="Afbeelding met Lettertype, Graphics, logo, symbool&#10;&#10;Automatisch gegenereerde beschrijving">
            <a:extLst>
              <a:ext uri="{FF2B5EF4-FFF2-40B4-BE49-F238E27FC236}">
                <a16:creationId xmlns:a16="http://schemas.microsoft.com/office/drawing/2014/main" id="{2C624EB9-ABA7-6D2C-031B-EE89D2F55A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0" y="6116471"/>
            <a:ext cx="1951648" cy="487011"/>
          </a:xfrm>
          <a:prstGeom prst="rect">
            <a:avLst/>
          </a:prstGeom>
        </p:spPr>
      </p:pic>
    </p:spTree>
    <p:extLst>
      <p:ext uri="{BB962C8B-B14F-4D97-AF65-F5344CB8AC3E}">
        <p14:creationId xmlns:p14="http://schemas.microsoft.com/office/powerpoint/2010/main" val="8056049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6_Titel en object">
    <p:bg>
      <p:bgPr>
        <a:solidFill>
          <a:srgbClr val="EF790C"/>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307848" y="542801"/>
            <a:ext cx="7720584" cy="1325563"/>
          </a:xfrm>
        </p:spPr>
        <p:txBody>
          <a:bodyPr>
            <a:normAutofit/>
          </a:bodyPr>
          <a:lstStyle>
            <a:lvl1pPr>
              <a:lnSpc>
                <a:spcPct val="70000"/>
              </a:lnSpc>
              <a:defRPr sz="6600">
                <a:solidFill>
                  <a:schemeClr val="bg1"/>
                </a:solidFill>
              </a:defRPr>
            </a:lvl1pPr>
          </a:lstStyle>
          <a:p>
            <a:r>
              <a:rPr lang="nl-NL"/>
              <a:t>TITEL REGEL 1</a:t>
            </a:r>
            <a:br>
              <a:rPr lang="nl-NL"/>
            </a:br>
            <a:r>
              <a:rPr lang="nl-NL"/>
              <a:t>TITEL REGEL 2</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8" y="2687636"/>
            <a:ext cx="7720584" cy="3851275"/>
          </a:xfrm>
        </p:spPr>
        <p:txBody>
          <a:bodyPr>
            <a:normAutofit/>
          </a:bodyPr>
          <a:lstStyle>
            <a:lvl1pPr>
              <a:defRPr sz="1800">
                <a:solidFill>
                  <a:schemeClr val="bg1"/>
                </a:solidFill>
              </a:defRPr>
            </a:lvl1pPr>
          </a:lstStyle>
          <a:p>
            <a:pPr lvl="0"/>
            <a:r>
              <a:rPr lang="nl-NL"/>
              <a:t>Klikken om de tekststijl van het model te bewerken</a:t>
            </a:r>
          </a:p>
        </p:txBody>
      </p:sp>
      <p:sp>
        <p:nvSpPr>
          <p:cNvPr id="5" name="Tijdelijke aanduiding voor afbeelding 2">
            <a:extLst>
              <a:ext uri="{FF2B5EF4-FFF2-40B4-BE49-F238E27FC236}">
                <a16:creationId xmlns:a16="http://schemas.microsoft.com/office/drawing/2014/main" id="{F9CC903B-39EC-1A24-4D45-D650E57FE7DB}"/>
              </a:ext>
            </a:extLst>
          </p:cNvPr>
          <p:cNvSpPr>
            <a:spLocks noGrp="1"/>
          </p:cNvSpPr>
          <p:nvPr>
            <p:ph type="pic" idx="10"/>
          </p:nvPr>
        </p:nvSpPr>
        <p:spPr>
          <a:xfrm>
            <a:off x="8189843" y="372449"/>
            <a:ext cx="3641039" cy="6166462"/>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4" name="Ondertitel 2">
            <a:extLst>
              <a:ext uri="{FF2B5EF4-FFF2-40B4-BE49-F238E27FC236}">
                <a16:creationId xmlns:a16="http://schemas.microsoft.com/office/drawing/2014/main" id="{01201B61-5A74-5348-8EFA-636D05A463D4}"/>
              </a:ext>
            </a:extLst>
          </p:cNvPr>
          <p:cNvSpPr>
            <a:spLocks noGrp="1"/>
          </p:cNvSpPr>
          <p:nvPr>
            <p:ph type="subTitle" idx="11" hasCustomPrompt="1"/>
          </p:nvPr>
        </p:nvSpPr>
        <p:spPr>
          <a:xfrm>
            <a:off x="307848" y="1831368"/>
            <a:ext cx="7720584" cy="919590"/>
          </a:xfrm>
        </p:spPr>
        <p:txBody>
          <a:bodyPr>
            <a:normAutofit/>
          </a:bodyPr>
          <a:lstStyle>
            <a:lvl1pPr marL="0" indent="0" algn="l">
              <a:lnSpc>
                <a:spcPct val="70000"/>
              </a:lnSpc>
              <a:buNone/>
              <a:defRPr sz="2800">
                <a:solidFill>
                  <a:schemeClr val="bg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pic>
        <p:nvPicPr>
          <p:cNvPr id="6" name="Afbeelding 5" descr="Afbeelding met Lettertype, Graphics, logo, symbool&#10;&#10;Automatisch gegenereerde beschrijving">
            <a:extLst>
              <a:ext uri="{FF2B5EF4-FFF2-40B4-BE49-F238E27FC236}">
                <a16:creationId xmlns:a16="http://schemas.microsoft.com/office/drawing/2014/main" id="{99CE8262-5446-A82D-C5EE-7E48A00C11F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0" y="6116471"/>
            <a:ext cx="1951648" cy="487011"/>
          </a:xfrm>
          <a:prstGeom prst="rect">
            <a:avLst/>
          </a:prstGeom>
        </p:spPr>
      </p:pic>
    </p:spTree>
    <p:extLst>
      <p:ext uri="{BB962C8B-B14F-4D97-AF65-F5344CB8AC3E}">
        <p14:creationId xmlns:p14="http://schemas.microsoft.com/office/powerpoint/2010/main" val="14718919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Titel en object">
    <p:spTree>
      <p:nvGrpSpPr>
        <p:cNvPr id="1" name=""/>
        <p:cNvGrpSpPr/>
        <p:nvPr/>
      </p:nvGrpSpPr>
      <p:grpSpPr>
        <a:xfrm>
          <a:off x="0" y="0"/>
          <a:ext cx="0" cy="0"/>
          <a:chOff x="0" y="0"/>
          <a:chExt cx="0" cy="0"/>
        </a:xfrm>
      </p:grpSpPr>
      <p:sp>
        <p:nvSpPr>
          <p:cNvPr id="5" name="Tijdelijke aanduiding voor afbeelding 2">
            <a:extLst>
              <a:ext uri="{FF2B5EF4-FFF2-40B4-BE49-F238E27FC236}">
                <a16:creationId xmlns:a16="http://schemas.microsoft.com/office/drawing/2014/main" id="{6DF9994B-6E02-62ED-D7A4-044496E9AF07}"/>
              </a:ext>
            </a:extLst>
          </p:cNvPr>
          <p:cNvSpPr>
            <a:spLocks noGrp="1"/>
          </p:cNvSpPr>
          <p:nvPr>
            <p:ph type="pic" idx="10"/>
          </p:nvPr>
        </p:nvSpPr>
        <p:spPr>
          <a:xfrm>
            <a:off x="8189843" y="372449"/>
            <a:ext cx="3641039" cy="6166462"/>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307848" y="510320"/>
            <a:ext cx="10515600" cy="1325563"/>
          </a:xfrm>
        </p:spPr>
        <p:txBody>
          <a:bodyPr>
            <a:normAutofit/>
          </a:bodyPr>
          <a:lstStyle>
            <a:lvl1pPr>
              <a:lnSpc>
                <a:spcPct val="70000"/>
              </a:lnSpc>
              <a:defRPr sz="6600"/>
            </a:lvl1pPr>
          </a:lstStyle>
          <a:p>
            <a:r>
              <a:rPr lang="nl-NL"/>
              <a:t>TITEL REGEL 1</a:t>
            </a:r>
            <a:br>
              <a:rPr lang="nl-NL"/>
            </a:br>
            <a:r>
              <a:rPr lang="nl-NL"/>
              <a:t>TITEL REGEL 2</a:t>
            </a:r>
          </a:p>
        </p:txBody>
      </p:sp>
      <p:sp>
        <p:nvSpPr>
          <p:cNvPr id="3" name="Rechthoek 2">
            <a:extLst>
              <a:ext uri="{FF2B5EF4-FFF2-40B4-BE49-F238E27FC236}">
                <a16:creationId xmlns:a16="http://schemas.microsoft.com/office/drawing/2014/main" id="{FDA3A609-86A6-B70F-3BF3-DEE2CF0B7964}"/>
              </a:ext>
            </a:extLst>
          </p:cNvPr>
          <p:cNvSpPr/>
          <p:nvPr userDrawn="1"/>
        </p:nvSpPr>
        <p:spPr>
          <a:xfrm>
            <a:off x="314618" y="2738087"/>
            <a:ext cx="2602318" cy="356996"/>
          </a:xfrm>
          <a:prstGeom prst="rect">
            <a:avLst/>
          </a:prstGeom>
          <a:solidFill>
            <a:srgbClr val="009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hthoek 12">
            <a:extLst>
              <a:ext uri="{FF2B5EF4-FFF2-40B4-BE49-F238E27FC236}">
                <a16:creationId xmlns:a16="http://schemas.microsoft.com/office/drawing/2014/main" id="{66897865-3356-316C-72E5-E20EA9867648}"/>
              </a:ext>
            </a:extLst>
          </p:cNvPr>
          <p:cNvSpPr/>
          <p:nvPr userDrawn="1"/>
        </p:nvSpPr>
        <p:spPr>
          <a:xfrm>
            <a:off x="3992538" y="2738087"/>
            <a:ext cx="2602318" cy="356996"/>
          </a:xfrm>
          <a:prstGeom prst="rect">
            <a:avLst/>
          </a:prstGeom>
          <a:solidFill>
            <a:srgbClr val="009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Ondertitel 2">
            <a:extLst>
              <a:ext uri="{FF2B5EF4-FFF2-40B4-BE49-F238E27FC236}">
                <a16:creationId xmlns:a16="http://schemas.microsoft.com/office/drawing/2014/main" id="{2A555CE6-2D76-57B8-6E20-AE550F7A4F11}"/>
              </a:ext>
            </a:extLst>
          </p:cNvPr>
          <p:cNvSpPr>
            <a:spLocks noGrp="1"/>
          </p:cNvSpPr>
          <p:nvPr>
            <p:ph type="subTitle" idx="11" hasCustomPrompt="1"/>
          </p:nvPr>
        </p:nvSpPr>
        <p:spPr>
          <a:xfrm>
            <a:off x="307848" y="1794792"/>
            <a:ext cx="7638288" cy="919590"/>
          </a:xfrm>
        </p:spPr>
        <p:txBody>
          <a:bodyPr>
            <a:normAutofit/>
          </a:bodyPr>
          <a:lstStyle>
            <a:lvl1pPr marL="0" indent="0" algn="l">
              <a:lnSpc>
                <a:spcPct val="70000"/>
              </a:lnSpc>
              <a:buNone/>
              <a:defRPr sz="2800">
                <a:solidFill>
                  <a:schemeClr val="tx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
        <p:nvSpPr>
          <p:cNvPr id="10" name="Tijdelijke aanduiding voor inhoud 2">
            <a:extLst>
              <a:ext uri="{FF2B5EF4-FFF2-40B4-BE49-F238E27FC236}">
                <a16:creationId xmlns:a16="http://schemas.microsoft.com/office/drawing/2014/main" id="{7EACD2E6-D1DA-8CC4-F29D-746294F3EAE1}"/>
              </a:ext>
            </a:extLst>
          </p:cNvPr>
          <p:cNvSpPr>
            <a:spLocks noGrp="1"/>
          </p:cNvSpPr>
          <p:nvPr>
            <p:ph idx="1" hasCustomPrompt="1"/>
          </p:nvPr>
        </p:nvSpPr>
        <p:spPr>
          <a:xfrm>
            <a:off x="374558" y="2768078"/>
            <a:ext cx="2478369" cy="291980"/>
          </a:xfrm>
        </p:spPr>
        <p:txBody>
          <a:bodyPr>
            <a:noAutofit/>
          </a:bodyPr>
          <a:lstStyle>
            <a:lvl1pPr marL="0" indent="0">
              <a:buNone/>
              <a:defRPr sz="1400">
                <a:solidFill>
                  <a:schemeClr val="bg1"/>
                </a:solidFill>
              </a:defRPr>
            </a:lvl1pPr>
          </a:lstStyle>
          <a:p>
            <a:pPr lvl="0"/>
            <a:r>
              <a:rPr lang="nl-NL"/>
              <a:t>bewerken</a:t>
            </a:r>
          </a:p>
        </p:txBody>
      </p:sp>
      <p:sp>
        <p:nvSpPr>
          <p:cNvPr id="11" name="Tijdelijke aanduiding voor inhoud 2">
            <a:extLst>
              <a:ext uri="{FF2B5EF4-FFF2-40B4-BE49-F238E27FC236}">
                <a16:creationId xmlns:a16="http://schemas.microsoft.com/office/drawing/2014/main" id="{B9090DB1-2A10-E78C-2491-07E8DEEE877B}"/>
              </a:ext>
            </a:extLst>
          </p:cNvPr>
          <p:cNvSpPr>
            <a:spLocks noGrp="1"/>
          </p:cNvSpPr>
          <p:nvPr>
            <p:ph idx="12" hasCustomPrompt="1"/>
          </p:nvPr>
        </p:nvSpPr>
        <p:spPr>
          <a:xfrm>
            <a:off x="4050006" y="2768078"/>
            <a:ext cx="2478809" cy="300312"/>
          </a:xfrm>
        </p:spPr>
        <p:txBody>
          <a:bodyPr>
            <a:noAutofit/>
          </a:bodyPr>
          <a:lstStyle>
            <a:lvl1pPr marL="0" indent="0">
              <a:buNone/>
              <a:defRPr sz="1400">
                <a:solidFill>
                  <a:schemeClr val="bg1"/>
                </a:solidFill>
              </a:defRPr>
            </a:lvl1pPr>
          </a:lstStyle>
          <a:p>
            <a:pPr lvl="0"/>
            <a:r>
              <a:rPr lang="nl-NL"/>
              <a:t>bewerken</a:t>
            </a:r>
          </a:p>
        </p:txBody>
      </p:sp>
      <p:sp>
        <p:nvSpPr>
          <p:cNvPr id="21" name="Tijdelijke aanduiding voor inhoud 2">
            <a:extLst>
              <a:ext uri="{FF2B5EF4-FFF2-40B4-BE49-F238E27FC236}">
                <a16:creationId xmlns:a16="http://schemas.microsoft.com/office/drawing/2014/main" id="{7F97D2D7-C180-F37B-5262-A0D057F78449}"/>
              </a:ext>
            </a:extLst>
          </p:cNvPr>
          <p:cNvSpPr>
            <a:spLocks noGrp="1"/>
          </p:cNvSpPr>
          <p:nvPr>
            <p:ph idx="13"/>
          </p:nvPr>
        </p:nvSpPr>
        <p:spPr>
          <a:xfrm>
            <a:off x="307848" y="3201084"/>
            <a:ext cx="3432048" cy="3311079"/>
          </a:xfrm>
        </p:spPr>
        <p:txBody>
          <a:bodyPr>
            <a:normAutofit/>
          </a:bodyPr>
          <a:lstStyle>
            <a:lvl1pPr>
              <a:defRPr sz="1400"/>
            </a:lvl1pPr>
          </a:lstStyle>
          <a:p>
            <a:pPr lvl="0"/>
            <a:r>
              <a:rPr lang="nl-NL"/>
              <a:t>Klikken om de tekststijl van het model te bewerken</a:t>
            </a:r>
          </a:p>
        </p:txBody>
      </p:sp>
      <p:sp>
        <p:nvSpPr>
          <p:cNvPr id="22" name="Tijdelijke aanduiding voor inhoud 2">
            <a:extLst>
              <a:ext uri="{FF2B5EF4-FFF2-40B4-BE49-F238E27FC236}">
                <a16:creationId xmlns:a16="http://schemas.microsoft.com/office/drawing/2014/main" id="{5D640ACF-B8A0-3220-E1F7-D1FB7D3AC129}"/>
              </a:ext>
            </a:extLst>
          </p:cNvPr>
          <p:cNvSpPr>
            <a:spLocks noGrp="1"/>
          </p:cNvSpPr>
          <p:nvPr>
            <p:ph idx="14"/>
          </p:nvPr>
        </p:nvSpPr>
        <p:spPr>
          <a:xfrm>
            <a:off x="4002158" y="3199517"/>
            <a:ext cx="3943978" cy="2506339"/>
          </a:xfrm>
        </p:spPr>
        <p:txBody>
          <a:bodyPr>
            <a:normAutofit/>
          </a:bodyPr>
          <a:lstStyle>
            <a:lvl1pPr>
              <a:defRPr sz="1400"/>
            </a:lvl1pPr>
          </a:lstStyle>
          <a:p>
            <a:pPr lvl="0"/>
            <a:r>
              <a:rPr lang="nl-NL"/>
              <a:t>Klikken om de tekststijl van het model te bewerken</a:t>
            </a:r>
          </a:p>
        </p:txBody>
      </p:sp>
      <p:pic>
        <p:nvPicPr>
          <p:cNvPr id="4" name="Afbeelding 3" descr="Afbeelding met Lettertype, Graphics, logo, grafische vormgeving&#10;&#10;Automatisch gegenereerde beschrijving">
            <a:extLst>
              <a:ext uri="{FF2B5EF4-FFF2-40B4-BE49-F238E27FC236}">
                <a16:creationId xmlns:a16="http://schemas.microsoft.com/office/drawing/2014/main" id="{84E7940F-4862-DA97-70AA-28D4072E71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67641" y="6117370"/>
            <a:ext cx="1951647" cy="486112"/>
          </a:xfrm>
          <a:prstGeom prst="rect">
            <a:avLst/>
          </a:prstGeom>
        </p:spPr>
      </p:pic>
    </p:spTree>
    <p:extLst>
      <p:ext uri="{BB962C8B-B14F-4D97-AF65-F5344CB8AC3E}">
        <p14:creationId xmlns:p14="http://schemas.microsoft.com/office/powerpoint/2010/main" val="17986986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Titel en object">
    <p:bg>
      <p:bgPr>
        <a:solidFill>
          <a:schemeClr val="bg1"/>
        </a:solidFill>
        <a:effectLst/>
      </p:bgPr>
    </p:bg>
    <p:spTree>
      <p:nvGrpSpPr>
        <p:cNvPr id="1" name=""/>
        <p:cNvGrpSpPr/>
        <p:nvPr/>
      </p:nvGrpSpPr>
      <p:grpSpPr>
        <a:xfrm>
          <a:off x="0" y="0"/>
          <a:ext cx="0" cy="0"/>
          <a:chOff x="0" y="0"/>
          <a:chExt cx="0" cy="0"/>
        </a:xfrm>
      </p:grpSpPr>
      <p:sp>
        <p:nvSpPr>
          <p:cNvPr id="15" name="Tijdelijke aanduiding voor afbeelding 2">
            <a:extLst>
              <a:ext uri="{FF2B5EF4-FFF2-40B4-BE49-F238E27FC236}">
                <a16:creationId xmlns:a16="http://schemas.microsoft.com/office/drawing/2014/main" id="{72A0E468-0793-66E0-358C-137B75B8D53B}"/>
              </a:ext>
            </a:extLst>
          </p:cNvPr>
          <p:cNvSpPr>
            <a:spLocks noGrp="1"/>
          </p:cNvSpPr>
          <p:nvPr>
            <p:ph type="pic" idx="14"/>
          </p:nvPr>
        </p:nvSpPr>
        <p:spPr>
          <a:xfrm>
            <a:off x="10061792" y="371922"/>
            <a:ext cx="2246033"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13" name="Tijdelijke aanduiding voor afbeelding 2">
            <a:extLst>
              <a:ext uri="{FF2B5EF4-FFF2-40B4-BE49-F238E27FC236}">
                <a16:creationId xmlns:a16="http://schemas.microsoft.com/office/drawing/2014/main" id="{30258EB0-7C96-AD8E-A2C3-F2A5F9771110}"/>
              </a:ext>
            </a:extLst>
          </p:cNvPr>
          <p:cNvSpPr>
            <a:spLocks noGrp="1"/>
          </p:cNvSpPr>
          <p:nvPr>
            <p:ph type="pic" idx="12"/>
          </p:nvPr>
        </p:nvSpPr>
        <p:spPr>
          <a:xfrm>
            <a:off x="5535058" y="3366004"/>
            <a:ext cx="4114779" cy="3040958"/>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12" name="Tijdelijke aanduiding voor afbeelding 2">
            <a:extLst>
              <a:ext uri="{FF2B5EF4-FFF2-40B4-BE49-F238E27FC236}">
                <a16:creationId xmlns:a16="http://schemas.microsoft.com/office/drawing/2014/main" id="{84274716-B6BC-BB7F-C682-0A0A5F6322C5}"/>
              </a:ext>
            </a:extLst>
          </p:cNvPr>
          <p:cNvSpPr>
            <a:spLocks noGrp="1"/>
          </p:cNvSpPr>
          <p:nvPr>
            <p:ph type="pic" idx="10"/>
          </p:nvPr>
        </p:nvSpPr>
        <p:spPr>
          <a:xfrm>
            <a:off x="5983804" y="371922"/>
            <a:ext cx="3977318"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277259" y="211902"/>
            <a:ext cx="5520037" cy="1325563"/>
          </a:xfrm>
        </p:spPr>
        <p:txBody>
          <a:bodyPr>
            <a:normAutofit/>
          </a:bodyPr>
          <a:lstStyle>
            <a:lvl1pPr>
              <a:lnSpc>
                <a:spcPct val="70000"/>
              </a:lnSpc>
              <a:defRPr sz="6600">
                <a:solidFill>
                  <a:srgbClr val="EF790C"/>
                </a:solidFill>
              </a:defRPr>
            </a:lvl1pPr>
          </a:lstStyle>
          <a:p>
            <a:r>
              <a:rPr lang="nl-NL"/>
              <a:t>TITEL REGEL 1</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9" y="3366004"/>
            <a:ext cx="4988052" cy="3172907"/>
          </a:xfrm>
        </p:spPr>
        <p:txBody>
          <a:bodyPr>
            <a:normAutofit/>
          </a:bodyPr>
          <a:lstStyle>
            <a:lvl1pPr>
              <a:defRPr sz="1800">
                <a:solidFill>
                  <a:srgbClr val="000000"/>
                </a:solidFill>
              </a:defRPr>
            </a:lvl1pPr>
          </a:lstStyle>
          <a:p>
            <a:pPr lvl="0"/>
            <a:r>
              <a:rPr lang="nl-NL"/>
              <a:t>Klikken om de tekststijl van het model te bewerken</a:t>
            </a:r>
          </a:p>
        </p:txBody>
      </p:sp>
      <p:sp>
        <p:nvSpPr>
          <p:cNvPr id="4" name="Ondertitel 2">
            <a:extLst>
              <a:ext uri="{FF2B5EF4-FFF2-40B4-BE49-F238E27FC236}">
                <a16:creationId xmlns:a16="http://schemas.microsoft.com/office/drawing/2014/main" id="{E1CF1CBC-E88F-E76B-ACAE-055DE20AC2B8}"/>
              </a:ext>
            </a:extLst>
          </p:cNvPr>
          <p:cNvSpPr>
            <a:spLocks noGrp="1"/>
          </p:cNvSpPr>
          <p:nvPr>
            <p:ph type="subTitle" idx="11" hasCustomPrompt="1"/>
          </p:nvPr>
        </p:nvSpPr>
        <p:spPr>
          <a:xfrm>
            <a:off x="277259" y="1144887"/>
            <a:ext cx="5489447" cy="785155"/>
          </a:xfrm>
        </p:spPr>
        <p:txBody>
          <a:bodyPr>
            <a:normAutofit/>
          </a:bodyPr>
          <a:lstStyle>
            <a:lvl1pPr marL="0" indent="0" algn="l">
              <a:lnSpc>
                <a:spcPct val="70000"/>
              </a:lnSpc>
              <a:buNone/>
              <a:defRPr sz="2800">
                <a:solidFill>
                  <a:srgbClr val="EF790C"/>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
        <p:nvSpPr>
          <p:cNvPr id="14" name="Tijdelijke aanduiding voor afbeelding 2">
            <a:extLst>
              <a:ext uri="{FF2B5EF4-FFF2-40B4-BE49-F238E27FC236}">
                <a16:creationId xmlns:a16="http://schemas.microsoft.com/office/drawing/2014/main" id="{A023C1F5-DC01-6070-629A-34E8B6D032CD}"/>
              </a:ext>
            </a:extLst>
          </p:cNvPr>
          <p:cNvSpPr>
            <a:spLocks noGrp="1"/>
          </p:cNvSpPr>
          <p:nvPr>
            <p:ph type="pic" idx="13"/>
          </p:nvPr>
        </p:nvSpPr>
        <p:spPr>
          <a:xfrm>
            <a:off x="9736221" y="3366002"/>
            <a:ext cx="2571604" cy="3040957"/>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Tree>
    <p:extLst>
      <p:ext uri="{BB962C8B-B14F-4D97-AF65-F5344CB8AC3E}">
        <p14:creationId xmlns:p14="http://schemas.microsoft.com/office/powerpoint/2010/main" val="1673173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64E19F-F2EE-4D07-EC95-DAE76EDC1DFC}"/>
              </a:ext>
            </a:extLst>
          </p:cNvPr>
          <p:cNvSpPr>
            <a:spLocks noGrp="1"/>
          </p:cNvSpPr>
          <p:nvPr>
            <p:ph type="ctrTitle" hasCustomPrompt="1"/>
          </p:nvPr>
        </p:nvSpPr>
        <p:spPr>
          <a:xfrm>
            <a:off x="5732044" y="2221212"/>
            <a:ext cx="6143523" cy="891699"/>
          </a:xfrm>
        </p:spPr>
        <p:txBody>
          <a:bodyPr anchor="b">
            <a:noAutofit/>
          </a:bodyPr>
          <a:lstStyle>
            <a:lvl1pPr algn="l">
              <a:lnSpc>
                <a:spcPct val="70000"/>
              </a:lnSpc>
              <a:defRPr sz="6600">
                <a:solidFill>
                  <a:srgbClr val="EF790C"/>
                </a:solidFill>
              </a:defRPr>
            </a:lvl1pPr>
          </a:lstStyle>
          <a:p>
            <a:r>
              <a:rPr lang="nl-NL"/>
              <a:t>TEKST TITEL</a:t>
            </a:r>
          </a:p>
        </p:txBody>
      </p:sp>
      <p:sp>
        <p:nvSpPr>
          <p:cNvPr id="3" name="Ondertitel 2">
            <a:extLst>
              <a:ext uri="{FF2B5EF4-FFF2-40B4-BE49-F238E27FC236}">
                <a16:creationId xmlns:a16="http://schemas.microsoft.com/office/drawing/2014/main" id="{F259FF7B-23CD-D1A4-12F7-04E107B0CB5A}"/>
              </a:ext>
            </a:extLst>
          </p:cNvPr>
          <p:cNvSpPr>
            <a:spLocks noGrp="1"/>
          </p:cNvSpPr>
          <p:nvPr>
            <p:ph type="subTitle" idx="1" hasCustomPrompt="1"/>
          </p:nvPr>
        </p:nvSpPr>
        <p:spPr>
          <a:xfrm>
            <a:off x="5732044" y="2967857"/>
            <a:ext cx="4444482" cy="1655762"/>
          </a:xfrm>
        </p:spPr>
        <p:txBody>
          <a:bodyPr/>
          <a:lstStyle>
            <a:lvl1pPr marL="0" indent="0" algn="l">
              <a:lnSpc>
                <a:spcPct val="70000"/>
              </a:lnSpc>
              <a:buNone/>
              <a:defRPr sz="2400">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pic>
        <p:nvPicPr>
          <p:cNvPr id="14" name="Afbeelding 13" descr="Afbeelding met Lettertype, Graphics, logo, grafische vormgeving&#10;&#10;Automatisch gegenereerde beschrijving">
            <a:extLst>
              <a:ext uri="{FF2B5EF4-FFF2-40B4-BE49-F238E27FC236}">
                <a16:creationId xmlns:a16="http://schemas.microsoft.com/office/drawing/2014/main" id="{E2706035-382B-99D0-F355-72F9A5A1516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20173" y="6134327"/>
            <a:ext cx="1951647" cy="486112"/>
          </a:xfrm>
          <a:prstGeom prst="rect">
            <a:avLst/>
          </a:prstGeom>
        </p:spPr>
      </p:pic>
      <p:sp>
        <p:nvSpPr>
          <p:cNvPr id="15" name="Tijdelijke aanduiding voor afbeelding 2">
            <a:extLst>
              <a:ext uri="{FF2B5EF4-FFF2-40B4-BE49-F238E27FC236}">
                <a16:creationId xmlns:a16="http://schemas.microsoft.com/office/drawing/2014/main" id="{7A9CF6E1-A252-4B46-BCDE-B641342FC198}"/>
              </a:ext>
            </a:extLst>
          </p:cNvPr>
          <p:cNvSpPr>
            <a:spLocks noGrp="1"/>
          </p:cNvSpPr>
          <p:nvPr>
            <p:ph type="pic" idx="10"/>
          </p:nvPr>
        </p:nvSpPr>
        <p:spPr>
          <a:xfrm>
            <a:off x="1" y="0"/>
            <a:ext cx="5608214" cy="602933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4" name="Rechthoek 3">
            <a:extLst>
              <a:ext uri="{FF2B5EF4-FFF2-40B4-BE49-F238E27FC236}">
                <a16:creationId xmlns:a16="http://schemas.microsoft.com/office/drawing/2014/main" id="{2C4AF312-37DF-1E7B-5B20-A77FCC14D3C6}"/>
              </a:ext>
            </a:extLst>
          </p:cNvPr>
          <p:cNvSpPr/>
          <p:nvPr userDrawn="1"/>
        </p:nvSpPr>
        <p:spPr>
          <a:xfrm>
            <a:off x="2011" y="6029330"/>
            <a:ext cx="5608214" cy="828669"/>
          </a:xfrm>
          <a:prstGeom prst="rect">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a:extLst>
              <a:ext uri="{FF2B5EF4-FFF2-40B4-BE49-F238E27FC236}">
                <a16:creationId xmlns:a16="http://schemas.microsoft.com/office/drawing/2014/main" id="{E6A1672F-7FAF-9A2A-A15D-1173189DB6C0}"/>
              </a:ext>
            </a:extLst>
          </p:cNvPr>
          <p:cNvPicPr>
            <a:picLocks noChangeAspect="1"/>
          </p:cNvPicPr>
          <p:nvPr userDrawn="1"/>
        </p:nvPicPr>
        <p:blipFill>
          <a:blip r:embed="rId3">
            <a:extLst>
              <a:ext uri="{28A0092B-C50C-407E-A947-70E740481C1C}">
                <a14:useLocalDpi xmlns:a14="http://schemas.microsoft.com/office/drawing/2010/main" val="0"/>
              </a:ext>
            </a:extLst>
          </a:blip>
          <a:srcRect t="16920" r="22384"/>
          <a:stretch/>
        </p:blipFill>
        <p:spPr>
          <a:xfrm>
            <a:off x="145233" y="6208775"/>
            <a:ext cx="5231439" cy="592567"/>
          </a:xfrm>
          <a:prstGeom prst="rect">
            <a:avLst/>
          </a:prstGeom>
        </p:spPr>
      </p:pic>
    </p:spTree>
    <p:extLst>
      <p:ext uri="{BB962C8B-B14F-4D97-AF65-F5344CB8AC3E}">
        <p14:creationId xmlns:p14="http://schemas.microsoft.com/office/powerpoint/2010/main" val="6483048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0_Titel en object">
    <p:bg>
      <p:bgPr>
        <a:solidFill>
          <a:schemeClr val="bg1"/>
        </a:solidFill>
        <a:effectLst/>
      </p:bgPr>
    </p:bg>
    <p:spTree>
      <p:nvGrpSpPr>
        <p:cNvPr id="1" name=""/>
        <p:cNvGrpSpPr/>
        <p:nvPr/>
      </p:nvGrpSpPr>
      <p:grpSpPr>
        <a:xfrm>
          <a:off x="0" y="0"/>
          <a:ext cx="0" cy="0"/>
          <a:chOff x="0" y="0"/>
          <a:chExt cx="0" cy="0"/>
        </a:xfrm>
      </p:grpSpPr>
      <p:sp>
        <p:nvSpPr>
          <p:cNvPr id="15" name="Tijdelijke aanduiding voor afbeelding 2">
            <a:extLst>
              <a:ext uri="{FF2B5EF4-FFF2-40B4-BE49-F238E27FC236}">
                <a16:creationId xmlns:a16="http://schemas.microsoft.com/office/drawing/2014/main" id="{72A0E468-0793-66E0-358C-137B75B8D53B}"/>
              </a:ext>
            </a:extLst>
          </p:cNvPr>
          <p:cNvSpPr>
            <a:spLocks noGrp="1"/>
          </p:cNvSpPr>
          <p:nvPr>
            <p:ph type="pic" idx="14"/>
          </p:nvPr>
        </p:nvSpPr>
        <p:spPr>
          <a:xfrm>
            <a:off x="10061792" y="371922"/>
            <a:ext cx="2246033"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13" name="Tijdelijke aanduiding voor afbeelding 2">
            <a:extLst>
              <a:ext uri="{FF2B5EF4-FFF2-40B4-BE49-F238E27FC236}">
                <a16:creationId xmlns:a16="http://schemas.microsoft.com/office/drawing/2014/main" id="{30258EB0-7C96-AD8E-A2C3-F2A5F9771110}"/>
              </a:ext>
            </a:extLst>
          </p:cNvPr>
          <p:cNvSpPr>
            <a:spLocks noGrp="1"/>
          </p:cNvSpPr>
          <p:nvPr>
            <p:ph type="pic" idx="12"/>
          </p:nvPr>
        </p:nvSpPr>
        <p:spPr>
          <a:xfrm>
            <a:off x="5535058" y="3366004"/>
            <a:ext cx="4114779" cy="3040958"/>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12" name="Tijdelijke aanduiding voor afbeelding 2">
            <a:extLst>
              <a:ext uri="{FF2B5EF4-FFF2-40B4-BE49-F238E27FC236}">
                <a16:creationId xmlns:a16="http://schemas.microsoft.com/office/drawing/2014/main" id="{84274716-B6BC-BB7F-C682-0A0A5F6322C5}"/>
              </a:ext>
            </a:extLst>
          </p:cNvPr>
          <p:cNvSpPr>
            <a:spLocks noGrp="1"/>
          </p:cNvSpPr>
          <p:nvPr>
            <p:ph type="pic" idx="10"/>
          </p:nvPr>
        </p:nvSpPr>
        <p:spPr>
          <a:xfrm>
            <a:off x="5983804" y="371922"/>
            <a:ext cx="3977318"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277259" y="504372"/>
            <a:ext cx="5520037" cy="1325563"/>
          </a:xfrm>
        </p:spPr>
        <p:txBody>
          <a:bodyPr>
            <a:normAutofit/>
          </a:bodyPr>
          <a:lstStyle>
            <a:lvl1pPr>
              <a:lnSpc>
                <a:spcPct val="70000"/>
              </a:lnSpc>
              <a:defRPr sz="6600">
                <a:solidFill>
                  <a:srgbClr val="EF790C"/>
                </a:solidFill>
              </a:defRPr>
            </a:lvl1pPr>
          </a:lstStyle>
          <a:p>
            <a:r>
              <a:rPr lang="nl-NL"/>
              <a:t>TITEL REGEL 1</a:t>
            </a:r>
            <a:br>
              <a:rPr lang="nl-NL"/>
            </a:br>
            <a:r>
              <a:rPr lang="nl-NL"/>
              <a:t>TITEL REGEL 2</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9" y="3366004"/>
            <a:ext cx="4988052" cy="3172907"/>
          </a:xfrm>
        </p:spPr>
        <p:txBody>
          <a:bodyPr>
            <a:normAutofit/>
          </a:bodyPr>
          <a:lstStyle>
            <a:lvl1pPr>
              <a:defRPr sz="1800">
                <a:solidFill>
                  <a:srgbClr val="000000"/>
                </a:solidFill>
              </a:defRPr>
            </a:lvl1pPr>
          </a:lstStyle>
          <a:p>
            <a:pPr lvl="0"/>
            <a:r>
              <a:rPr lang="nl-NL"/>
              <a:t>Klikken om de tekststijl van het model te bewerken</a:t>
            </a:r>
          </a:p>
        </p:txBody>
      </p:sp>
      <p:sp>
        <p:nvSpPr>
          <p:cNvPr id="4" name="Ondertitel 2">
            <a:extLst>
              <a:ext uri="{FF2B5EF4-FFF2-40B4-BE49-F238E27FC236}">
                <a16:creationId xmlns:a16="http://schemas.microsoft.com/office/drawing/2014/main" id="{E1CF1CBC-E88F-E76B-ACAE-055DE20AC2B8}"/>
              </a:ext>
            </a:extLst>
          </p:cNvPr>
          <p:cNvSpPr>
            <a:spLocks noGrp="1"/>
          </p:cNvSpPr>
          <p:nvPr>
            <p:ph type="subTitle" idx="11" hasCustomPrompt="1"/>
          </p:nvPr>
        </p:nvSpPr>
        <p:spPr>
          <a:xfrm>
            <a:off x="277259" y="1829935"/>
            <a:ext cx="5489447" cy="785155"/>
          </a:xfrm>
        </p:spPr>
        <p:txBody>
          <a:bodyPr>
            <a:normAutofit/>
          </a:bodyPr>
          <a:lstStyle>
            <a:lvl1pPr marL="0" indent="0" algn="l">
              <a:lnSpc>
                <a:spcPct val="70000"/>
              </a:lnSpc>
              <a:buNone/>
              <a:defRPr sz="2800">
                <a:solidFill>
                  <a:srgbClr val="EF790C"/>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
        <p:nvSpPr>
          <p:cNvPr id="14" name="Tijdelijke aanduiding voor afbeelding 2">
            <a:extLst>
              <a:ext uri="{FF2B5EF4-FFF2-40B4-BE49-F238E27FC236}">
                <a16:creationId xmlns:a16="http://schemas.microsoft.com/office/drawing/2014/main" id="{A023C1F5-DC01-6070-629A-34E8B6D032CD}"/>
              </a:ext>
            </a:extLst>
          </p:cNvPr>
          <p:cNvSpPr>
            <a:spLocks noGrp="1"/>
          </p:cNvSpPr>
          <p:nvPr>
            <p:ph type="pic" idx="13"/>
          </p:nvPr>
        </p:nvSpPr>
        <p:spPr>
          <a:xfrm>
            <a:off x="9736221" y="3366002"/>
            <a:ext cx="2571604" cy="3040957"/>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Tree>
    <p:extLst>
      <p:ext uri="{BB962C8B-B14F-4D97-AF65-F5344CB8AC3E}">
        <p14:creationId xmlns:p14="http://schemas.microsoft.com/office/powerpoint/2010/main" val="21749780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2_Titel en object">
    <p:bg>
      <p:bgPr>
        <a:solidFill>
          <a:schemeClr val="tx1"/>
        </a:solidFill>
        <a:effectLst/>
      </p:bgPr>
    </p:bg>
    <p:spTree>
      <p:nvGrpSpPr>
        <p:cNvPr id="1" name=""/>
        <p:cNvGrpSpPr/>
        <p:nvPr/>
      </p:nvGrpSpPr>
      <p:grpSpPr>
        <a:xfrm>
          <a:off x="0" y="0"/>
          <a:ext cx="0" cy="0"/>
          <a:chOff x="0" y="0"/>
          <a:chExt cx="0" cy="0"/>
        </a:xfrm>
      </p:grpSpPr>
      <p:sp>
        <p:nvSpPr>
          <p:cNvPr id="15" name="Tijdelijke aanduiding voor afbeelding 2">
            <a:extLst>
              <a:ext uri="{FF2B5EF4-FFF2-40B4-BE49-F238E27FC236}">
                <a16:creationId xmlns:a16="http://schemas.microsoft.com/office/drawing/2014/main" id="{72A0E468-0793-66E0-358C-137B75B8D53B}"/>
              </a:ext>
            </a:extLst>
          </p:cNvPr>
          <p:cNvSpPr>
            <a:spLocks noGrp="1"/>
          </p:cNvSpPr>
          <p:nvPr>
            <p:ph type="pic" idx="14"/>
          </p:nvPr>
        </p:nvSpPr>
        <p:spPr>
          <a:xfrm>
            <a:off x="10061792" y="371922"/>
            <a:ext cx="2246033"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13" name="Tijdelijke aanduiding voor afbeelding 2">
            <a:extLst>
              <a:ext uri="{FF2B5EF4-FFF2-40B4-BE49-F238E27FC236}">
                <a16:creationId xmlns:a16="http://schemas.microsoft.com/office/drawing/2014/main" id="{30258EB0-7C96-AD8E-A2C3-F2A5F9771110}"/>
              </a:ext>
            </a:extLst>
          </p:cNvPr>
          <p:cNvSpPr>
            <a:spLocks noGrp="1"/>
          </p:cNvSpPr>
          <p:nvPr>
            <p:ph type="pic" idx="12"/>
          </p:nvPr>
        </p:nvSpPr>
        <p:spPr>
          <a:xfrm>
            <a:off x="5535058" y="3366004"/>
            <a:ext cx="4114779" cy="3040958"/>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12" name="Tijdelijke aanduiding voor afbeelding 2">
            <a:extLst>
              <a:ext uri="{FF2B5EF4-FFF2-40B4-BE49-F238E27FC236}">
                <a16:creationId xmlns:a16="http://schemas.microsoft.com/office/drawing/2014/main" id="{84274716-B6BC-BB7F-C682-0A0A5F6322C5}"/>
              </a:ext>
            </a:extLst>
          </p:cNvPr>
          <p:cNvSpPr>
            <a:spLocks noGrp="1"/>
          </p:cNvSpPr>
          <p:nvPr>
            <p:ph type="pic" idx="10"/>
          </p:nvPr>
        </p:nvSpPr>
        <p:spPr>
          <a:xfrm>
            <a:off x="5983804" y="371922"/>
            <a:ext cx="3977318"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277259" y="211902"/>
            <a:ext cx="5520037" cy="1325563"/>
          </a:xfrm>
        </p:spPr>
        <p:txBody>
          <a:bodyPr>
            <a:normAutofit/>
          </a:bodyPr>
          <a:lstStyle>
            <a:lvl1pPr>
              <a:lnSpc>
                <a:spcPct val="70000"/>
              </a:lnSpc>
              <a:defRPr sz="6600">
                <a:solidFill>
                  <a:schemeClr val="bg1"/>
                </a:solidFill>
              </a:defRPr>
            </a:lvl1pPr>
          </a:lstStyle>
          <a:p>
            <a:r>
              <a:rPr lang="nl-NL"/>
              <a:t>TITEL REGEL 1</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9" y="3366004"/>
            <a:ext cx="4988052" cy="3172907"/>
          </a:xfrm>
        </p:spPr>
        <p:txBody>
          <a:bodyPr>
            <a:normAutofit/>
          </a:bodyPr>
          <a:lstStyle>
            <a:lvl1pPr>
              <a:defRPr sz="1800">
                <a:solidFill>
                  <a:schemeClr val="bg1"/>
                </a:solidFill>
              </a:defRPr>
            </a:lvl1pPr>
          </a:lstStyle>
          <a:p>
            <a:pPr lvl="0"/>
            <a:r>
              <a:rPr lang="nl-NL"/>
              <a:t>Klikken om de tekststijl van het model te bewerken</a:t>
            </a:r>
          </a:p>
        </p:txBody>
      </p:sp>
      <p:sp>
        <p:nvSpPr>
          <p:cNvPr id="4" name="Ondertitel 2">
            <a:extLst>
              <a:ext uri="{FF2B5EF4-FFF2-40B4-BE49-F238E27FC236}">
                <a16:creationId xmlns:a16="http://schemas.microsoft.com/office/drawing/2014/main" id="{E1CF1CBC-E88F-E76B-ACAE-055DE20AC2B8}"/>
              </a:ext>
            </a:extLst>
          </p:cNvPr>
          <p:cNvSpPr>
            <a:spLocks noGrp="1"/>
          </p:cNvSpPr>
          <p:nvPr>
            <p:ph type="subTitle" idx="11" hasCustomPrompt="1"/>
          </p:nvPr>
        </p:nvSpPr>
        <p:spPr>
          <a:xfrm>
            <a:off x="277259" y="1144887"/>
            <a:ext cx="5489447" cy="785155"/>
          </a:xfrm>
        </p:spPr>
        <p:txBody>
          <a:bodyPr>
            <a:normAutofit/>
          </a:bodyPr>
          <a:lstStyle>
            <a:lvl1pPr marL="0" indent="0" algn="l">
              <a:lnSpc>
                <a:spcPct val="70000"/>
              </a:lnSpc>
              <a:buNone/>
              <a:defRPr sz="2800">
                <a:solidFill>
                  <a:schemeClr val="bg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
        <p:nvSpPr>
          <p:cNvPr id="14" name="Tijdelijke aanduiding voor afbeelding 2">
            <a:extLst>
              <a:ext uri="{FF2B5EF4-FFF2-40B4-BE49-F238E27FC236}">
                <a16:creationId xmlns:a16="http://schemas.microsoft.com/office/drawing/2014/main" id="{A023C1F5-DC01-6070-629A-34E8B6D032CD}"/>
              </a:ext>
            </a:extLst>
          </p:cNvPr>
          <p:cNvSpPr>
            <a:spLocks noGrp="1"/>
          </p:cNvSpPr>
          <p:nvPr>
            <p:ph type="pic" idx="13"/>
          </p:nvPr>
        </p:nvSpPr>
        <p:spPr>
          <a:xfrm>
            <a:off x="9736221" y="3366002"/>
            <a:ext cx="2571604" cy="3040957"/>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Tree>
    <p:extLst>
      <p:ext uri="{BB962C8B-B14F-4D97-AF65-F5344CB8AC3E}">
        <p14:creationId xmlns:p14="http://schemas.microsoft.com/office/powerpoint/2010/main" val="8782904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3_Titel en object">
    <p:bg>
      <p:bgPr>
        <a:solidFill>
          <a:schemeClr val="tx1"/>
        </a:solidFill>
        <a:effectLst/>
      </p:bgPr>
    </p:bg>
    <p:spTree>
      <p:nvGrpSpPr>
        <p:cNvPr id="1" name=""/>
        <p:cNvGrpSpPr/>
        <p:nvPr/>
      </p:nvGrpSpPr>
      <p:grpSpPr>
        <a:xfrm>
          <a:off x="0" y="0"/>
          <a:ext cx="0" cy="0"/>
          <a:chOff x="0" y="0"/>
          <a:chExt cx="0" cy="0"/>
        </a:xfrm>
      </p:grpSpPr>
      <p:sp>
        <p:nvSpPr>
          <p:cNvPr id="15" name="Tijdelijke aanduiding voor afbeelding 2">
            <a:extLst>
              <a:ext uri="{FF2B5EF4-FFF2-40B4-BE49-F238E27FC236}">
                <a16:creationId xmlns:a16="http://schemas.microsoft.com/office/drawing/2014/main" id="{72A0E468-0793-66E0-358C-137B75B8D53B}"/>
              </a:ext>
            </a:extLst>
          </p:cNvPr>
          <p:cNvSpPr>
            <a:spLocks noGrp="1"/>
          </p:cNvSpPr>
          <p:nvPr>
            <p:ph type="pic" idx="14"/>
          </p:nvPr>
        </p:nvSpPr>
        <p:spPr>
          <a:xfrm>
            <a:off x="10061792" y="371922"/>
            <a:ext cx="2246033"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13" name="Tijdelijke aanduiding voor afbeelding 2">
            <a:extLst>
              <a:ext uri="{FF2B5EF4-FFF2-40B4-BE49-F238E27FC236}">
                <a16:creationId xmlns:a16="http://schemas.microsoft.com/office/drawing/2014/main" id="{30258EB0-7C96-AD8E-A2C3-F2A5F9771110}"/>
              </a:ext>
            </a:extLst>
          </p:cNvPr>
          <p:cNvSpPr>
            <a:spLocks noGrp="1"/>
          </p:cNvSpPr>
          <p:nvPr>
            <p:ph type="pic" idx="12"/>
          </p:nvPr>
        </p:nvSpPr>
        <p:spPr>
          <a:xfrm>
            <a:off x="5535058" y="3366004"/>
            <a:ext cx="4114779" cy="3040958"/>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12" name="Tijdelijke aanduiding voor afbeelding 2">
            <a:extLst>
              <a:ext uri="{FF2B5EF4-FFF2-40B4-BE49-F238E27FC236}">
                <a16:creationId xmlns:a16="http://schemas.microsoft.com/office/drawing/2014/main" id="{84274716-B6BC-BB7F-C682-0A0A5F6322C5}"/>
              </a:ext>
            </a:extLst>
          </p:cNvPr>
          <p:cNvSpPr>
            <a:spLocks noGrp="1"/>
          </p:cNvSpPr>
          <p:nvPr>
            <p:ph type="pic" idx="10"/>
          </p:nvPr>
        </p:nvSpPr>
        <p:spPr>
          <a:xfrm>
            <a:off x="5983804" y="371922"/>
            <a:ext cx="3977318"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277259" y="504372"/>
            <a:ext cx="5520037" cy="1325563"/>
          </a:xfrm>
        </p:spPr>
        <p:txBody>
          <a:bodyPr>
            <a:normAutofit/>
          </a:bodyPr>
          <a:lstStyle>
            <a:lvl1pPr>
              <a:lnSpc>
                <a:spcPct val="70000"/>
              </a:lnSpc>
              <a:defRPr sz="6600">
                <a:solidFill>
                  <a:schemeClr val="bg1"/>
                </a:solidFill>
              </a:defRPr>
            </a:lvl1pPr>
          </a:lstStyle>
          <a:p>
            <a:r>
              <a:rPr lang="nl-NL"/>
              <a:t>TITEL REGEL 1</a:t>
            </a:r>
            <a:br>
              <a:rPr lang="nl-NL"/>
            </a:br>
            <a:r>
              <a:rPr lang="nl-NL"/>
              <a:t>TITEL REGEL 2</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9" y="3366004"/>
            <a:ext cx="4988052" cy="3172907"/>
          </a:xfrm>
        </p:spPr>
        <p:txBody>
          <a:bodyPr>
            <a:normAutofit/>
          </a:bodyPr>
          <a:lstStyle>
            <a:lvl1pPr>
              <a:defRPr sz="1800">
                <a:solidFill>
                  <a:schemeClr val="bg1"/>
                </a:solidFill>
              </a:defRPr>
            </a:lvl1pPr>
          </a:lstStyle>
          <a:p>
            <a:pPr lvl="0"/>
            <a:r>
              <a:rPr lang="nl-NL"/>
              <a:t>Klikken om de tekststijl van het model te bewerken</a:t>
            </a:r>
          </a:p>
        </p:txBody>
      </p:sp>
      <p:sp>
        <p:nvSpPr>
          <p:cNvPr id="4" name="Ondertitel 2">
            <a:extLst>
              <a:ext uri="{FF2B5EF4-FFF2-40B4-BE49-F238E27FC236}">
                <a16:creationId xmlns:a16="http://schemas.microsoft.com/office/drawing/2014/main" id="{E1CF1CBC-E88F-E76B-ACAE-055DE20AC2B8}"/>
              </a:ext>
            </a:extLst>
          </p:cNvPr>
          <p:cNvSpPr>
            <a:spLocks noGrp="1"/>
          </p:cNvSpPr>
          <p:nvPr>
            <p:ph type="subTitle" idx="11" hasCustomPrompt="1"/>
          </p:nvPr>
        </p:nvSpPr>
        <p:spPr>
          <a:xfrm>
            <a:off x="277259" y="1829935"/>
            <a:ext cx="5489447" cy="785155"/>
          </a:xfrm>
        </p:spPr>
        <p:txBody>
          <a:bodyPr>
            <a:normAutofit/>
          </a:bodyPr>
          <a:lstStyle>
            <a:lvl1pPr marL="0" indent="0" algn="l">
              <a:lnSpc>
                <a:spcPct val="70000"/>
              </a:lnSpc>
              <a:buNone/>
              <a:defRPr sz="2800">
                <a:solidFill>
                  <a:schemeClr val="bg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
        <p:nvSpPr>
          <p:cNvPr id="14" name="Tijdelijke aanduiding voor afbeelding 2">
            <a:extLst>
              <a:ext uri="{FF2B5EF4-FFF2-40B4-BE49-F238E27FC236}">
                <a16:creationId xmlns:a16="http://schemas.microsoft.com/office/drawing/2014/main" id="{A023C1F5-DC01-6070-629A-34E8B6D032CD}"/>
              </a:ext>
            </a:extLst>
          </p:cNvPr>
          <p:cNvSpPr>
            <a:spLocks noGrp="1"/>
          </p:cNvSpPr>
          <p:nvPr>
            <p:ph type="pic" idx="13"/>
          </p:nvPr>
        </p:nvSpPr>
        <p:spPr>
          <a:xfrm>
            <a:off x="9736221" y="3366002"/>
            <a:ext cx="2571604" cy="3040957"/>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Tree>
    <p:extLst>
      <p:ext uri="{BB962C8B-B14F-4D97-AF65-F5344CB8AC3E}">
        <p14:creationId xmlns:p14="http://schemas.microsoft.com/office/powerpoint/2010/main" val="16927680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1_Titel en object">
    <p:bg>
      <p:bgPr>
        <a:solidFill>
          <a:schemeClr val="tx1"/>
        </a:solidFill>
        <a:effectLst/>
      </p:bgPr>
    </p:bg>
    <p:spTree>
      <p:nvGrpSpPr>
        <p:cNvPr id="1" name=""/>
        <p:cNvGrpSpPr/>
        <p:nvPr/>
      </p:nvGrpSpPr>
      <p:grpSpPr>
        <a:xfrm>
          <a:off x="0" y="0"/>
          <a:ext cx="0" cy="0"/>
          <a:chOff x="0" y="0"/>
          <a:chExt cx="0" cy="0"/>
        </a:xfrm>
      </p:grpSpPr>
      <p:sp>
        <p:nvSpPr>
          <p:cNvPr id="15" name="Tijdelijke aanduiding voor afbeelding 2">
            <a:extLst>
              <a:ext uri="{FF2B5EF4-FFF2-40B4-BE49-F238E27FC236}">
                <a16:creationId xmlns:a16="http://schemas.microsoft.com/office/drawing/2014/main" id="{72A0E468-0793-66E0-358C-137B75B8D53B}"/>
              </a:ext>
            </a:extLst>
          </p:cNvPr>
          <p:cNvSpPr>
            <a:spLocks noGrp="1"/>
          </p:cNvSpPr>
          <p:nvPr>
            <p:ph type="pic" idx="14"/>
          </p:nvPr>
        </p:nvSpPr>
        <p:spPr>
          <a:xfrm>
            <a:off x="10061792" y="371922"/>
            <a:ext cx="2246033"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13" name="Tijdelijke aanduiding voor afbeelding 2">
            <a:extLst>
              <a:ext uri="{FF2B5EF4-FFF2-40B4-BE49-F238E27FC236}">
                <a16:creationId xmlns:a16="http://schemas.microsoft.com/office/drawing/2014/main" id="{30258EB0-7C96-AD8E-A2C3-F2A5F9771110}"/>
              </a:ext>
            </a:extLst>
          </p:cNvPr>
          <p:cNvSpPr>
            <a:spLocks noGrp="1"/>
          </p:cNvSpPr>
          <p:nvPr>
            <p:ph type="pic" idx="12"/>
          </p:nvPr>
        </p:nvSpPr>
        <p:spPr>
          <a:xfrm>
            <a:off x="5535058" y="3366004"/>
            <a:ext cx="4114779" cy="3040958"/>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12" name="Tijdelijke aanduiding voor afbeelding 2">
            <a:extLst>
              <a:ext uri="{FF2B5EF4-FFF2-40B4-BE49-F238E27FC236}">
                <a16:creationId xmlns:a16="http://schemas.microsoft.com/office/drawing/2014/main" id="{84274716-B6BC-BB7F-C682-0A0A5F6322C5}"/>
              </a:ext>
            </a:extLst>
          </p:cNvPr>
          <p:cNvSpPr>
            <a:spLocks noGrp="1"/>
          </p:cNvSpPr>
          <p:nvPr>
            <p:ph type="pic" idx="10"/>
          </p:nvPr>
        </p:nvSpPr>
        <p:spPr>
          <a:xfrm>
            <a:off x="5983804" y="371922"/>
            <a:ext cx="3977318"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277259" y="851982"/>
            <a:ext cx="5520037" cy="1325563"/>
          </a:xfrm>
        </p:spPr>
        <p:txBody>
          <a:bodyPr>
            <a:normAutofit/>
          </a:bodyPr>
          <a:lstStyle>
            <a:lvl1pPr>
              <a:lnSpc>
                <a:spcPct val="70000"/>
              </a:lnSpc>
              <a:defRPr sz="6600">
                <a:solidFill>
                  <a:schemeClr val="bg1"/>
                </a:solidFill>
              </a:defRPr>
            </a:lvl1pPr>
          </a:lstStyle>
          <a:p>
            <a:r>
              <a:rPr lang="nl-NL"/>
              <a:t>TITEL REGEL 1</a:t>
            </a:r>
            <a:br>
              <a:rPr lang="nl-NL"/>
            </a:br>
            <a:r>
              <a:rPr lang="nl-NL"/>
              <a:t>TITEL REGEL 2</a:t>
            </a:r>
            <a:br>
              <a:rPr lang="nl-NL"/>
            </a:br>
            <a:r>
              <a:rPr lang="nl-NL"/>
              <a:t>TITEL REGEL 3</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9" y="3366004"/>
            <a:ext cx="4988052" cy="3172907"/>
          </a:xfrm>
        </p:spPr>
        <p:txBody>
          <a:bodyPr>
            <a:normAutofit/>
          </a:bodyPr>
          <a:lstStyle>
            <a:lvl1pPr>
              <a:defRPr sz="1800">
                <a:solidFill>
                  <a:schemeClr val="bg1"/>
                </a:solidFill>
              </a:defRPr>
            </a:lvl1pPr>
          </a:lstStyle>
          <a:p>
            <a:pPr lvl="0"/>
            <a:r>
              <a:rPr lang="nl-NL"/>
              <a:t>Klikken om de tekststijl van het model te bewerken</a:t>
            </a:r>
          </a:p>
        </p:txBody>
      </p:sp>
      <p:sp>
        <p:nvSpPr>
          <p:cNvPr id="4" name="Ondertitel 2">
            <a:extLst>
              <a:ext uri="{FF2B5EF4-FFF2-40B4-BE49-F238E27FC236}">
                <a16:creationId xmlns:a16="http://schemas.microsoft.com/office/drawing/2014/main" id="{E1CF1CBC-E88F-E76B-ACAE-055DE20AC2B8}"/>
              </a:ext>
            </a:extLst>
          </p:cNvPr>
          <p:cNvSpPr>
            <a:spLocks noGrp="1"/>
          </p:cNvSpPr>
          <p:nvPr>
            <p:ph type="subTitle" idx="11" hasCustomPrompt="1"/>
          </p:nvPr>
        </p:nvSpPr>
        <p:spPr>
          <a:xfrm>
            <a:off x="307849" y="2502793"/>
            <a:ext cx="5489447" cy="785155"/>
          </a:xfrm>
        </p:spPr>
        <p:txBody>
          <a:bodyPr>
            <a:normAutofit/>
          </a:bodyPr>
          <a:lstStyle>
            <a:lvl1pPr marL="0" indent="0" algn="l">
              <a:lnSpc>
                <a:spcPct val="70000"/>
              </a:lnSpc>
              <a:buNone/>
              <a:defRPr sz="2800">
                <a:solidFill>
                  <a:schemeClr val="bg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
        <p:nvSpPr>
          <p:cNvPr id="14" name="Tijdelijke aanduiding voor afbeelding 2">
            <a:extLst>
              <a:ext uri="{FF2B5EF4-FFF2-40B4-BE49-F238E27FC236}">
                <a16:creationId xmlns:a16="http://schemas.microsoft.com/office/drawing/2014/main" id="{A023C1F5-DC01-6070-629A-34E8B6D032CD}"/>
              </a:ext>
            </a:extLst>
          </p:cNvPr>
          <p:cNvSpPr>
            <a:spLocks noGrp="1"/>
          </p:cNvSpPr>
          <p:nvPr>
            <p:ph type="pic" idx="13"/>
          </p:nvPr>
        </p:nvSpPr>
        <p:spPr>
          <a:xfrm>
            <a:off x="9736221" y="3366002"/>
            <a:ext cx="2571604" cy="3040957"/>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Tree>
    <p:extLst>
      <p:ext uri="{BB962C8B-B14F-4D97-AF65-F5344CB8AC3E}">
        <p14:creationId xmlns:p14="http://schemas.microsoft.com/office/powerpoint/2010/main" val="28551801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9_Titel en object">
    <p:bg>
      <p:bgPr>
        <a:solidFill>
          <a:schemeClr val="tx2"/>
        </a:solidFill>
        <a:effectLst/>
      </p:bgPr>
    </p:bg>
    <p:spTree>
      <p:nvGrpSpPr>
        <p:cNvPr id="1" name=""/>
        <p:cNvGrpSpPr/>
        <p:nvPr/>
      </p:nvGrpSpPr>
      <p:grpSpPr>
        <a:xfrm>
          <a:off x="0" y="0"/>
          <a:ext cx="0" cy="0"/>
          <a:chOff x="0" y="0"/>
          <a:chExt cx="0" cy="0"/>
        </a:xfrm>
      </p:grpSpPr>
      <p:sp>
        <p:nvSpPr>
          <p:cNvPr id="15" name="Tijdelijke aanduiding voor afbeelding 2">
            <a:extLst>
              <a:ext uri="{FF2B5EF4-FFF2-40B4-BE49-F238E27FC236}">
                <a16:creationId xmlns:a16="http://schemas.microsoft.com/office/drawing/2014/main" id="{72A0E468-0793-66E0-358C-137B75B8D53B}"/>
              </a:ext>
            </a:extLst>
          </p:cNvPr>
          <p:cNvSpPr>
            <a:spLocks noGrp="1"/>
          </p:cNvSpPr>
          <p:nvPr>
            <p:ph type="pic" idx="14"/>
          </p:nvPr>
        </p:nvSpPr>
        <p:spPr>
          <a:xfrm>
            <a:off x="10061792" y="371922"/>
            <a:ext cx="2246033"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13" name="Tijdelijke aanduiding voor afbeelding 2">
            <a:extLst>
              <a:ext uri="{FF2B5EF4-FFF2-40B4-BE49-F238E27FC236}">
                <a16:creationId xmlns:a16="http://schemas.microsoft.com/office/drawing/2014/main" id="{30258EB0-7C96-AD8E-A2C3-F2A5F9771110}"/>
              </a:ext>
            </a:extLst>
          </p:cNvPr>
          <p:cNvSpPr>
            <a:spLocks noGrp="1"/>
          </p:cNvSpPr>
          <p:nvPr>
            <p:ph type="pic" idx="12"/>
          </p:nvPr>
        </p:nvSpPr>
        <p:spPr>
          <a:xfrm>
            <a:off x="5535058" y="3366004"/>
            <a:ext cx="4114779" cy="3040958"/>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12" name="Tijdelijke aanduiding voor afbeelding 2">
            <a:extLst>
              <a:ext uri="{FF2B5EF4-FFF2-40B4-BE49-F238E27FC236}">
                <a16:creationId xmlns:a16="http://schemas.microsoft.com/office/drawing/2014/main" id="{84274716-B6BC-BB7F-C682-0A0A5F6322C5}"/>
              </a:ext>
            </a:extLst>
          </p:cNvPr>
          <p:cNvSpPr>
            <a:spLocks noGrp="1"/>
          </p:cNvSpPr>
          <p:nvPr>
            <p:ph type="pic" idx="10"/>
          </p:nvPr>
        </p:nvSpPr>
        <p:spPr>
          <a:xfrm>
            <a:off x="5983804" y="371922"/>
            <a:ext cx="3977318"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277259" y="211902"/>
            <a:ext cx="5520037" cy="1325563"/>
          </a:xfrm>
        </p:spPr>
        <p:txBody>
          <a:bodyPr>
            <a:normAutofit/>
          </a:bodyPr>
          <a:lstStyle>
            <a:lvl1pPr>
              <a:lnSpc>
                <a:spcPct val="70000"/>
              </a:lnSpc>
              <a:defRPr sz="6600">
                <a:solidFill>
                  <a:schemeClr val="bg1"/>
                </a:solidFill>
              </a:defRPr>
            </a:lvl1pPr>
          </a:lstStyle>
          <a:p>
            <a:r>
              <a:rPr lang="nl-NL"/>
              <a:t>TITEL REGEL 1</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9" y="3366004"/>
            <a:ext cx="4988052" cy="3172907"/>
          </a:xfrm>
        </p:spPr>
        <p:txBody>
          <a:bodyPr>
            <a:normAutofit/>
          </a:bodyPr>
          <a:lstStyle>
            <a:lvl1pPr>
              <a:defRPr sz="1800">
                <a:solidFill>
                  <a:schemeClr val="bg1"/>
                </a:solidFill>
              </a:defRPr>
            </a:lvl1pPr>
          </a:lstStyle>
          <a:p>
            <a:pPr lvl="0"/>
            <a:r>
              <a:rPr lang="nl-NL"/>
              <a:t>Klikken om de tekststijl van het model te bewerken</a:t>
            </a:r>
          </a:p>
        </p:txBody>
      </p:sp>
      <p:sp>
        <p:nvSpPr>
          <p:cNvPr id="4" name="Ondertitel 2">
            <a:extLst>
              <a:ext uri="{FF2B5EF4-FFF2-40B4-BE49-F238E27FC236}">
                <a16:creationId xmlns:a16="http://schemas.microsoft.com/office/drawing/2014/main" id="{E1CF1CBC-E88F-E76B-ACAE-055DE20AC2B8}"/>
              </a:ext>
            </a:extLst>
          </p:cNvPr>
          <p:cNvSpPr>
            <a:spLocks noGrp="1"/>
          </p:cNvSpPr>
          <p:nvPr>
            <p:ph type="subTitle" idx="11" hasCustomPrompt="1"/>
          </p:nvPr>
        </p:nvSpPr>
        <p:spPr>
          <a:xfrm>
            <a:off x="277259" y="1144887"/>
            <a:ext cx="5489447" cy="785155"/>
          </a:xfrm>
        </p:spPr>
        <p:txBody>
          <a:bodyPr>
            <a:normAutofit/>
          </a:bodyPr>
          <a:lstStyle>
            <a:lvl1pPr marL="0" indent="0" algn="l">
              <a:lnSpc>
                <a:spcPct val="70000"/>
              </a:lnSpc>
              <a:buNone/>
              <a:defRPr sz="2800">
                <a:solidFill>
                  <a:schemeClr val="bg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
        <p:nvSpPr>
          <p:cNvPr id="14" name="Tijdelijke aanduiding voor afbeelding 2">
            <a:extLst>
              <a:ext uri="{FF2B5EF4-FFF2-40B4-BE49-F238E27FC236}">
                <a16:creationId xmlns:a16="http://schemas.microsoft.com/office/drawing/2014/main" id="{A023C1F5-DC01-6070-629A-34E8B6D032CD}"/>
              </a:ext>
            </a:extLst>
          </p:cNvPr>
          <p:cNvSpPr>
            <a:spLocks noGrp="1"/>
          </p:cNvSpPr>
          <p:nvPr>
            <p:ph type="pic" idx="13"/>
          </p:nvPr>
        </p:nvSpPr>
        <p:spPr>
          <a:xfrm>
            <a:off x="9736221" y="3366002"/>
            <a:ext cx="2571604" cy="3040957"/>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Tree>
    <p:extLst>
      <p:ext uri="{BB962C8B-B14F-4D97-AF65-F5344CB8AC3E}">
        <p14:creationId xmlns:p14="http://schemas.microsoft.com/office/powerpoint/2010/main" val="251939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7_Titel en object">
    <p:bg>
      <p:bgPr>
        <a:solidFill>
          <a:schemeClr val="tx2"/>
        </a:solidFill>
        <a:effectLst/>
      </p:bgPr>
    </p:bg>
    <p:spTree>
      <p:nvGrpSpPr>
        <p:cNvPr id="1" name=""/>
        <p:cNvGrpSpPr/>
        <p:nvPr/>
      </p:nvGrpSpPr>
      <p:grpSpPr>
        <a:xfrm>
          <a:off x="0" y="0"/>
          <a:ext cx="0" cy="0"/>
          <a:chOff x="0" y="0"/>
          <a:chExt cx="0" cy="0"/>
        </a:xfrm>
      </p:grpSpPr>
      <p:sp>
        <p:nvSpPr>
          <p:cNvPr id="15" name="Tijdelijke aanduiding voor afbeelding 2">
            <a:extLst>
              <a:ext uri="{FF2B5EF4-FFF2-40B4-BE49-F238E27FC236}">
                <a16:creationId xmlns:a16="http://schemas.microsoft.com/office/drawing/2014/main" id="{72A0E468-0793-66E0-358C-137B75B8D53B}"/>
              </a:ext>
            </a:extLst>
          </p:cNvPr>
          <p:cNvSpPr>
            <a:spLocks noGrp="1"/>
          </p:cNvSpPr>
          <p:nvPr>
            <p:ph type="pic" idx="14"/>
          </p:nvPr>
        </p:nvSpPr>
        <p:spPr>
          <a:xfrm>
            <a:off x="10061792" y="371922"/>
            <a:ext cx="2246033"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13" name="Tijdelijke aanduiding voor afbeelding 2">
            <a:extLst>
              <a:ext uri="{FF2B5EF4-FFF2-40B4-BE49-F238E27FC236}">
                <a16:creationId xmlns:a16="http://schemas.microsoft.com/office/drawing/2014/main" id="{30258EB0-7C96-AD8E-A2C3-F2A5F9771110}"/>
              </a:ext>
            </a:extLst>
          </p:cNvPr>
          <p:cNvSpPr>
            <a:spLocks noGrp="1"/>
          </p:cNvSpPr>
          <p:nvPr>
            <p:ph type="pic" idx="12"/>
          </p:nvPr>
        </p:nvSpPr>
        <p:spPr>
          <a:xfrm>
            <a:off x="5535058" y="3366004"/>
            <a:ext cx="4114779" cy="3040958"/>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12" name="Tijdelijke aanduiding voor afbeelding 2">
            <a:extLst>
              <a:ext uri="{FF2B5EF4-FFF2-40B4-BE49-F238E27FC236}">
                <a16:creationId xmlns:a16="http://schemas.microsoft.com/office/drawing/2014/main" id="{84274716-B6BC-BB7F-C682-0A0A5F6322C5}"/>
              </a:ext>
            </a:extLst>
          </p:cNvPr>
          <p:cNvSpPr>
            <a:spLocks noGrp="1"/>
          </p:cNvSpPr>
          <p:nvPr>
            <p:ph type="pic" idx="10"/>
          </p:nvPr>
        </p:nvSpPr>
        <p:spPr>
          <a:xfrm>
            <a:off x="5983804" y="371922"/>
            <a:ext cx="3977318"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277259" y="504372"/>
            <a:ext cx="5520037" cy="1325563"/>
          </a:xfrm>
        </p:spPr>
        <p:txBody>
          <a:bodyPr>
            <a:normAutofit/>
          </a:bodyPr>
          <a:lstStyle>
            <a:lvl1pPr>
              <a:lnSpc>
                <a:spcPct val="70000"/>
              </a:lnSpc>
              <a:defRPr sz="6600">
                <a:solidFill>
                  <a:schemeClr val="bg1"/>
                </a:solidFill>
              </a:defRPr>
            </a:lvl1pPr>
          </a:lstStyle>
          <a:p>
            <a:r>
              <a:rPr lang="nl-NL"/>
              <a:t>TITEL REGEL 1</a:t>
            </a:r>
            <a:br>
              <a:rPr lang="nl-NL"/>
            </a:br>
            <a:r>
              <a:rPr lang="nl-NL"/>
              <a:t>TITEL REGEL 2</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9" y="3366004"/>
            <a:ext cx="4988052" cy="3172907"/>
          </a:xfrm>
        </p:spPr>
        <p:txBody>
          <a:bodyPr>
            <a:normAutofit/>
          </a:bodyPr>
          <a:lstStyle>
            <a:lvl1pPr>
              <a:defRPr sz="1800">
                <a:solidFill>
                  <a:schemeClr val="bg1"/>
                </a:solidFill>
              </a:defRPr>
            </a:lvl1pPr>
          </a:lstStyle>
          <a:p>
            <a:pPr lvl="0"/>
            <a:r>
              <a:rPr lang="nl-NL"/>
              <a:t>Klikken om de tekststijl van het model te bewerken</a:t>
            </a:r>
          </a:p>
        </p:txBody>
      </p:sp>
      <p:sp>
        <p:nvSpPr>
          <p:cNvPr id="4" name="Ondertitel 2">
            <a:extLst>
              <a:ext uri="{FF2B5EF4-FFF2-40B4-BE49-F238E27FC236}">
                <a16:creationId xmlns:a16="http://schemas.microsoft.com/office/drawing/2014/main" id="{E1CF1CBC-E88F-E76B-ACAE-055DE20AC2B8}"/>
              </a:ext>
            </a:extLst>
          </p:cNvPr>
          <p:cNvSpPr>
            <a:spLocks noGrp="1"/>
          </p:cNvSpPr>
          <p:nvPr>
            <p:ph type="subTitle" idx="11" hasCustomPrompt="1"/>
          </p:nvPr>
        </p:nvSpPr>
        <p:spPr>
          <a:xfrm>
            <a:off x="277259" y="1829935"/>
            <a:ext cx="5489447" cy="785155"/>
          </a:xfrm>
        </p:spPr>
        <p:txBody>
          <a:bodyPr>
            <a:normAutofit/>
          </a:bodyPr>
          <a:lstStyle>
            <a:lvl1pPr marL="0" indent="0" algn="l">
              <a:lnSpc>
                <a:spcPct val="70000"/>
              </a:lnSpc>
              <a:buNone/>
              <a:defRPr sz="2800">
                <a:solidFill>
                  <a:schemeClr val="bg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
        <p:nvSpPr>
          <p:cNvPr id="14" name="Tijdelijke aanduiding voor afbeelding 2">
            <a:extLst>
              <a:ext uri="{FF2B5EF4-FFF2-40B4-BE49-F238E27FC236}">
                <a16:creationId xmlns:a16="http://schemas.microsoft.com/office/drawing/2014/main" id="{A023C1F5-DC01-6070-629A-34E8B6D032CD}"/>
              </a:ext>
            </a:extLst>
          </p:cNvPr>
          <p:cNvSpPr>
            <a:spLocks noGrp="1"/>
          </p:cNvSpPr>
          <p:nvPr>
            <p:ph type="pic" idx="13"/>
          </p:nvPr>
        </p:nvSpPr>
        <p:spPr>
          <a:xfrm>
            <a:off x="9736221" y="3366002"/>
            <a:ext cx="2571604" cy="3040957"/>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Tree>
    <p:extLst>
      <p:ext uri="{BB962C8B-B14F-4D97-AF65-F5344CB8AC3E}">
        <p14:creationId xmlns:p14="http://schemas.microsoft.com/office/powerpoint/2010/main" val="26007111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8_Titel en object">
    <p:bg>
      <p:bgPr>
        <a:solidFill>
          <a:schemeClr val="tx2"/>
        </a:solidFill>
        <a:effectLst/>
      </p:bgPr>
    </p:bg>
    <p:spTree>
      <p:nvGrpSpPr>
        <p:cNvPr id="1" name=""/>
        <p:cNvGrpSpPr/>
        <p:nvPr/>
      </p:nvGrpSpPr>
      <p:grpSpPr>
        <a:xfrm>
          <a:off x="0" y="0"/>
          <a:ext cx="0" cy="0"/>
          <a:chOff x="0" y="0"/>
          <a:chExt cx="0" cy="0"/>
        </a:xfrm>
      </p:grpSpPr>
      <p:sp>
        <p:nvSpPr>
          <p:cNvPr id="15" name="Tijdelijke aanduiding voor afbeelding 2">
            <a:extLst>
              <a:ext uri="{FF2B5EF4-FFF2-40B4-BE49-F238E27FC236}">
                <a16:creationId xmlns:a16="http://schemas.microsoft.com/office/drawing/2014/main" id="{72A0E468-0793-66E0-358C-137B75B8D53B}"/>
              </a:ext>
            </a:extLst>
          </p:cNvPr>
          <p:cNvSpPr>
            <a:spLocks noGrp="1"/>
          </p:cNvSpPr>
          <p:nvPr>
            <p:ph type="pic" idx="14"/>
          </p:nvPr>
        </p:nvSpPr>
        <p:spPr>
          <a:xfrm>
            <a:off x="10061792" y="371922"/>
            <a:ext cx="2246033"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13" name="Tijdelijke aanduiding voor afbeelding 2">
            <a:extLst>
              <a:ext uri="{FF2B5EF4-FFF2-40B4-BE49-F238E27FC236}">
                <a16:creationId xmlns:a16="http://schemas.microsoft.com/office/drawing/2014/main" id="{30258EB0-7C96-AD8E-A2C3-F2A5F9771110}"/>
              </a:ext>
            </a:extLst>
          </p:cNvPr>
          <p:cNvSpPr>
            <a:spLocks noGrp="1"/>
          </p:cNvSpPr>
          <p:nvPr>
            <p:ph type="pic" idx="12"/>
          </p:nvPr>
        </p:nvSpPr>
        <p:spPr>
          <a:xfrm>
            <a:off x="5535058" y="3366004"/>
            <a:ext cx="4114779" cy="3040958"/>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12" name="Tijdelijke aanduiding voor afbeelding 2">
            <a:extLst>
              <a:ext uri="{FF2B5EF4-FFF2-40B4-BE49-F238E27FC236}">
                <a16:creationId xmlns:a16="http://schemas.microsoft.com/office/drawing/2014/main" id="{84274716-B6BC-BB7F-C682-0A0A5F6322C5}"/>
              </a:ext>
            </a:extLst>
          </p:cNvPr>
          <p:cNvSpPr>
            <a:spLocks noGrp="1"/>
          </p:cNvSpPr>
          <p:nvPr>
            <p:ph type="pic" idx="10"/>
          </p:nvPr>
        </p:nvSpPr>
        <p:spPr>
          <a:xfrm>
            <a:off x="5983804" y="371922"/>
            <a:ext cx="3977318"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277259" y="851982"/>
            <a:ext cx="5520037" cy="1325563"/>
          </a:xfrm>
        </p:spPr>
        <p:txBody>
          <a:bodyPr>
            <a:normAutofit/>
          </a:bodyPr>
          <a:lstStyle>
            <a:lvl1pPr>
              <a:lnSpc>
                <a:spcPct val="70000"/>
              </a:lnSpc>
              <a:defRPr sz="6600">
                <a:solidFill>
                  <a:schemeClr val="bg1"/>
                </a:solidFill>
              </a:defRPr>
            </a:lvl1pPr>
          </a:lstStyle>
          <a:p>
            <a:r>
              <a:rPr lang="nl-NL"/>
              <a:t>TITEL REGEL 1</a:t>
            </a:r>
            <a:br>
              <a:rPr lang="nl-NL"/>
            </a:br>
            <a:r>
              <a:rPr lang="nl-NL"/>
              <a:t>TITEL REGEL 2</a:t>
            </a:r>
            <a:br>
              <a:rPr lang="nl-NL"/>
            </a:br>
            <a:r>
              <a:rPr lang="nl-NL"/>
              <a:t>TITEL REGEL 3</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9" y="3366004"/>
            <a:ext cx="4988052" cy="3172907"/>
          </a:xfrm>
        </p:spPr>
        <p:txBody>
          <a:bodyPr>
            <a:normAutofit/>
          </a:bodyPr>
          <a:lstStyle>
            <a:lvl1pPr>
              <a:defRPr sz="1800">
                <a:solidFill>
                  <a:schemeClr val="bg1"/>
                </a:solidFill>
              </a:defRPr>
            </a:lvl1pPr>
          </a:lstStyle>
          <a:p>
            <a:pPr lvl="0"/>
            <a:r>
              <a:rPr lang="nl-NL"/>
              <a:t>Klikken om de tekststijl van het model te bewerken</a:t>
            </a:r>
          </a:p>
        </p:txBody>
      </p:sp>
      <p:sp>
        <p:nvSpPr>
          <p:cNvPr id="4" name="Ondertitel 2">
            <a:extLst>
              <a:ext uri="{FF2B5EF4-FFF2-40B4-BE49-F238E27FC236}">
                <a16:creationId xmlns:a16="http://schemas.microsoft.com/office/drawing/2014/main" id="{E1CF1CBC-E88F-E76B-ACAE-055DE20AC2B8}"/>
              </a:ext>
            </a:extLst>
          </p:cNvPr>
          <p:cNvSpPr>
            <a:spLocks noGrp="1"/>
          </p:cNvSpPr>
          <p:nvPr>
            <p:ph type="subTitle" idx="11" hasCustomPrompt="1"/>
          </p:nvPr>
        </p:nvSpPr>
        <p:spPr>
          <a:xfrm>
            <a:off x="307849" y="2502793"/>
            <a:ext cx="5489447" cy="785155"/>
          </a:xfrm>
        </p:spPr>
        <p:txBody>
          <a:bodyPr>
            <a:normAutofit/>
          </a:bodyPr>
          <a:lstStyle>
            <a:lvl1pPr marL="0" indent="0" algn="l">
              <a:lnSpc>
                <a:spcPct val="70000"/>
              </a:lnSpc>
              <a:buNone/>
              <a:defRPr sz="2800">
                <a:solidFill>
                  <a:schemeClr val="bg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
        <p:nvSpPr>
          <p:cNvPr id="14" name="Tijdelijke aanduiding voor afbeelding 2">
            <a:extLst>
              <a:ext uri="{FF2B5EF4-FFF2-40B4-BE49-F238E27FC236}">
                <a16:creationId xmlns:a16="http://schemas.microsoft.com/office/drawing/2014/main" id="{A023C1F5-DC01-6070-629A-34E8B6D032CD}"/>
              </a:ext>
            </a:extLst>
          </p:cNvPr>
          <p:cNvSpPr>
            <a:spLocks noGrp="1"/>
          </p:cNvSpPr>
          <p:nvPr>
            <p:ph type="pic" idx="13"/>
          </p:nvPr>
        </p:nvSpPr>
        <p:spPr>
          <a:xfrm>
            <a:off x="9736221" y="3366002"/>
            <a:ext cx="2571604" cy="3040957"/>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Tree>
    <p:extLst>
      <p:ext uri="{BB962C8B-B14F-4D97-AF65-F5344CB8AC3E}">
        <p14:creationId xmlns:p14="http://schemas.microsoft.com/office/powerpoint/2010/main" val="40811207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8_Titel en object">
    <p:bg>
      <p:bgPr>
        <a:solidFill>
          <a:schemeClr val="tx2"/>
        </a:solidFill>
        <a:effectLst/>
      </p:bgPr>
    </p:bg>
    <p:spTree>
      <p:nvGrpSpPr>
        <p:cNvPr id="1" name=""/>
        <p:cNvGrpSpPr/>
        <p:nvPr/>
      </p:nvGrpSpPr>
      <p:grpSpPr>
        <a:xfrm>
          <a:off x="0" y="0"/>
          <a:ext cx="0" cy="0"/>
          <a:chOff x="0" y="0"/>
          <a:chExt cx="0" cy="0"/>
        </a:xfrm>
      </p:grpSpPr>
      <p:sp>
        <p:nvSpPr>
          <p:cNvPr id="16" name="Rechthoek 15">
            <a:extLst>
              <a:ext uri="{FF2B5EF4-FFF2-40B4-BE49-F238E27FC236}">
                <a16:creationId xmlns:a16="http://schemas.microsoft.com/office/drawing/2014/main" id="{1D863354-4924-F67D-467C-76B2BD90C207}"/>
              </a:ext>
            </a:extLst>
          </p:cNvPr>
          <p:cNvSpPr/>
          <p:nvPr userDrawn="1"/>
        </p:nvSpPr>
        <p:spPr>
          <a:xfrm>
            <a:off x="0" y="0"/>
            <a:ext cx="12192000" cy="2674266"/>
          </a:xfrm>
          <a:prstGeom prst="rect">
            <a:avLst/>
          </a:prstGeom>
          <a:solidFill>
            <a:srgbClr val="EF79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307849" y="509533"/>
            <a:ext cx="10515600" cy="1325563"/>
          </a:xfrm>
        </p:spPr>
        <p:txBody>
          <a:bodyPr>
            <a:normAutofit/>
          </a:bodyPr>
          <a:lstStyle>
            <a:lvl1pPr>
              <a:lnSpc>
                <a:spcPct val="70000"/>
              </a:lnSpc>
              <a:defRPr sz="6600">
                <a:solidFill>
                  <a:schemeClr val="bg1"/>
                </a:solidFill>
              </a:defRPr>
            </a:lvl1pPr>
          </a:lstStyle>
          <a:p>
            <a:r>
              <a:rPr lang="nl-NL"/>
              <a:t>TITEL REGEL 1</a:t>
            </a:r>
            <a:br>
              <a:rPr lang="nl-NL"/>
            </a:br>
            <a:r>
              <a:rPr lang="nl-NL"/>
              <a:t>TITEL REGEL 2</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8" y="3807202"/>
            <a:ext cx="11492049" cy="2767334"/>
          </a:xfrm>
        </p:spPr>
        <p:txBody>
          <a:bodyPr>
            <a:normAutofit/>
          </a:bodyPr>
          <a:lstStyle>
            <a:lvl1pPr>
              <a:defRPr sz="1800">
                <a:solidFill>
                  <a:schemeClr val="bg1"/>
                </a:solidFill>
              </a:defRPr>
            </a:lvl1pPr>
          </a:lstStyle>
          <a:p>
            <a:pPr lvl="0"/>
            <a:r>
              <a:rPr lang="nl-NL"/>
              <a:t>Klikken om de tekststijl van het model te bewerken</a:t>
            </a:r>
          </a:p>
        </p:txBody>
      </p:sp>
      <p:sp>
        <p:nvSpPr>
          <p:cNvPr id="5" name="Tijdelijke aanduiding voor afbeelding 2">
            <a:extLst>
              <a:ext uri="{FF2B5EF4-FFF2-40B4-BE49-F238E27FC236}">
                <a16:creationId xmlns:a16="http://schemas.microsoft.com/office/drawing/2014/main" id="{7B1C0FF3-D69F-7435-CC43-394FFEB577DD}"/>
              </a:ext>
            </a:extLst>
          </p:cNvPr>
          <p:cNvSpPr>
            <a:spLocks noGrp="1"/>
          </p:cNvSpPr>
          <p:nvPr>
            <p:ph type="pic" idx="11"/>
          </p:nvPr>
        </p:nvSpPr>
        <p:spPr>
          <a:xfrm>
            <a:off x="5983803" y="371922"/>
            <a:ext cx="5816095" cy="1949567"/>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10" name="Ondertitel 2">
            <a:extLst>
              <a:ext uri="{FF2B5EF4-FFF2-40B4-BE49-F238E27FC236}">
                <a16:creationId xmlns:a16="http://schemas.microsoft.com/office/drawing/2014/main" id="{42000F86-F458-E503-00F8-A7085DFB47B3}"/>
              </a:ext>
            </a:extLst>
          </p:cNvPr>
          <p:cNvSpPr>
            <a:spLocks noGrp="1"/>
          </p:cNvSpPr>
          <p:nvPr>
            <p:ph type="subTitle" idx="12" hasCustomPrompt="1"/>
          </p:nvPr>
        </p:nvSpPr>
        <p:spPr>
          <a:xfrm>
            <a:off x="307849" y="3183799"/>
            <a:ext cx="5507735" cy="519521"/>
          </a:xfrm>
        </p:spPr>
        <p:txBody>
          <a:bodyPr>
            <a:normAutofit/>
          </a:bodyPr>
          <a:lstStyle>
            <a:lvl1pPr marL="0" indent="0" algn="l">
              <a:lnSpc>
                <a:spcPct val="70000"/>
              </a:lnSpc>
              <a:buNone/>
              <a:defRPr sz="2800">
                <a:solidFill>
                  <a:schemeClr val="bg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a:t>
            </a:r>
          </a:p>
        </p:txBody>
      </p:sp>
      <p:pic>
        <p:nvPicPr>
          <p:cNvPr id="4" name="Afbeelding 3" descr="Afbeelding met Lettertype, Graphics, logo, symbool&#10;&#10;Automatisch gegenereerde beschrijving">
            <a:extLst>
              <a:ext uri="{FF2B5EF4-FFF2-40B4-BE49-F238E27FC236}">
                <a16:creationId xmlns:a16="http://schemas.microsoft.com/office/drawing/2014/main" id="{938EBF23-3138-D32D-7683-865657172B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77185" y="6029331"/>
            <a:ext cx="1951648" cy="487011"/>
          </a:xfrm>
          <a:prstGeom prst="rect">
            <a:avLst/>
          </a:prstGeom>
        </p:spPr>
      </p:pic>
    </p:spTree>
    <p:extLst>
      <p:ext uri="{BB962C8B-B14F-4D97-AF65-F5344CB8AC3E}">
        <p14:creationId xmlns:p14="http://schemas.microsoft.com/office/powerpoint/2010/main" val="490540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64E19F-F2EE-4D07-EC95-DAE76EDC1DFC}"/>
              </a:ext>
            </a:extLst>
          </p:cNvPr>
          <p:cNvSpPr>
            <a:spLocks noGrp="1"/>
          </p:cNvSpPr>
          <p:nvPr>
            <p:ph type="ctrTitle" hasCustomPrompt="1"/>
          </p:nvPr>
        </p:nvSpPr>
        <p:spPr>
          <a:xfrm>
            <a:off x="5732044" y="2221212"/>
            <a:ext cx="6143523" cy="891699"/>
          </a:xfrm>
        </p:spPr>
        <p:txBody>
          <a:bodyPr anchor="b">
            <a:noAutofit/>
          </a:bodyPr>
          <a:lstStyle>
            <a:lvl1pPr algn="l">
              <a:lnSpc>
                <a:spcPct val="70000"/>
              </a:lnSpc>
              <a:defRPr sz="6600"/>
            </a:lvl1pPr>
          </a:lstStyle>
          <a:p>
            <a:r>
              <a:rPr lang="nl-NL"/>
              <a:t>TEKST TITEL</a:t>
            </a:r>
          </a:p>
        </p:txBody>
      </p:sp>
      <p:sp>
        <p:nvSpPr>
          <p:cNvPr id="3" name="Ondertitel 2">
            <a:extLst>
              <a:ext uri="{FF2B5EF4-FFF2-40B4-BE49-F238E27FC236}">
                <a16:creationId xmlns:a16="http://schemas.microsoft.com/office/drawing/2014/main" id="{F259FF7B-23CD-D1A4-12F7-04E107B0CB5A}"/>
              </a:ext>
            </a:extLst>
          </p:cNvPr>
          <p:cNvSpPr>
            <a:spLocks noGrp="1"/>
          </p:cNvSpPr>
          <p:nvPr>
            <p:ph type="subTitle" idx="1" hasCustomPrompt="1"/>
          </p:nvPr>
        </p:nvSpPr>
        <p:spPr>
          <a:xfrm>
            <a:off x="5732044" y="2967857"/>
            <a:ext cx="4444482" cy="1655762"/>
          </a:xfrm>
        </p:spPr>
        <p:txBody>
          <a:bodyPr/>
          <a:lstStyle>
            <a:lvl1pPr marL="0" indent="0" algn="l">
              <a:lnSpc>
                <a:spcPct val="70000"/>
              </a:lnSpc>
              <a:buNone/>
              <a:defRPr sz="2400">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pic>
        <p:nvPicPr>
          <p:cNvPr id="14" name="Afbeelding 13" descr="Afbeelding met Lettertype, Graphics, logo, grafische vormgeving&#10;&#10;Automatisch gegenereerde beschrijving">
            <a:extLst>
              <a:ext uri="{FF2B5EF4-FFF2-40B4-BE49-F238E27FC236}">
                <a16:creationId xmlns:a16="http://schemas.microsoft.com/office/drawing/2014/main" id="{E2706035-382B-99D0-F355-72F9A5A151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20173" y="6134327"/>
            <a:ext cx="1951647" cy="486112"/>
          </a:xfrm>
          <a:prstGeom prst="rect">
            <a:avLst/>
          </a:prstGeom>
        </p:spPr>
      </p:pic>
      <p:sp>
        <p:nvSpPr>
          <p:cNvPr id="15" name="Tijdelijke aanduiding voor afbeelding 2">
            <a:extLst>
              <a:ext uri="{FF2B5EF4-FFF2-40B4-BE49-F238E27FC236}">
                <a16:creationId xmlns:a16="http://schemas.microsoft.com/office/drawing/2014/main" id="{7A9CF6E1-A252-4B46-BCDE-B641342FC198}"/>
              </a:ext>
            </a:extLst>
          </p:cNvPr>
          <p:cNvSpPr>
            <a:spLocks noGrp="1"/>
          </p:cNvSpPr>
          <p:nvPr>
            <p:ph type="pic" idx="10"/>
          </p:nvPr>
        </p:nvSpPr>
        <p:spPr>
          <a:xfrm>
            <a:off x="0" y="0"/>
            <a:ext cx="5610225"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Tree>
    <p:extLst>
      <p:ext uri="{BB962C8B-B14F-4D97-AF65-F5344CB8AC3E}">
        <p14:creationId xmlns:p14="http://schemas.microsoft.com/office/powerpoint/2010/main" val="24287893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_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64E19F-F2EE-4D07-EC95-DAE76EDC1DFC}"/>
              </a:ext>
            </a:extLst>
          </p:cNvPr>
          <p:cNvSpPr>
            <a:spLocks noGrp="1"/>
          </p:cNvSpPr>
          <p:nvPr>
            <p:ph type="ctrTitle" hasCustomPrompt="1"/>
          </p:nvPr>
        </p:nvSpPr>
        <p:spPr>
          <a:xfrm>
            <a:off x="5732044" y="2221212"/>
            <a:ext cx="6143523" cy="891699"/>
          </a:xfrm>
        </p:spPr>
        <p:txBody>
          <a:bodyPr anchor="b">
            <a:noAutofit/>
          </a:bodyPr>
          <a:lstStyle>
            <a:lvl1pPr algn="l">
              <a:lnSpc>
                <a:spcPct val="70000"/>
              </a:lnSpc>
              <a:defRPr sz="6600">
                <a:solidFill>
                  <a:srgbClr val="EF790C"/>
                </a:solidFill>
              </a:defRPr>
            </a:lvl1pPr>
          </a:lstStyle>
          <a:p>
            <a:r>
              <a:rPr lang="nl-NL"/>
              <a:t>TEKST TITEL</a:t>
            </a:r>
          </a:p>
        </p:txBody>
      </p:sp>
      <p:sp>
        <p:nvSpPr>
          <p:cNvPr id="3" name="Ondertitel 2">
            <a:extLst>
              <a:ext uri="{FF2B5EF4-FFF2-40B4-BE49-F238E27FC236}">
                <a16:creationId xmlns:a16="http://schemas.microsoft.com/office/drawing/2014/main" id="{F259FF7B-23CD-D1A4-12F7-04E107B0CB5A}"/>
              </a:ext>
            </a:extLst>
          </p:cNvPr>
          <p:cNvSpPr>
            <a:spLocks noGrp="1"/>
          </p:cNvSpPr>
          <p:nvPr>
            <p:ph type="subTitle" idx="1" hasCustomPrompt="1"/>
          </p:nvPr>
        </p:nvSpPr>
        <p:spPr>
          <a:xfrm>
            <a:off x="5732044" y="2967857"/>
            <a:ext cx="4444482" cy="1655762"/>
          </a:xfrm>
        </p:spPr>
        <p:txBody>
          <a:bodyPr/>
          <a:lstStyle>
            <a:lvl1pPr marL="0" indent="0" algn="l">
              <a:lnSpc>
                <a:spcPct val="70000"/>
              </a:lnSpc>
              <a:buNone/>
              <a:defRPr sz="2400">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pic>
        <p:nvPicPr>
          <p:cNvPr id="14" name="Afbeelding 13" descr="Afbeelding met Lettertype, Graphics, logo, grafische vormgeving&#10;&#10;Automatisch gegenereerde beschrijving">
            <a:extLst>
              <a:ext uri="{FF2B5EF4-FFF2-40B4-BE49-F238E27FC236}">
                <a16:creationId xmlns:a16="http://schemas.microsoft.com/office/drawing/2014/main" id="{E2706035-382B-99D0-F355-72F9A5A151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20173" y="6134327"/>
            <a:ext cx="1951647" cy="486112"/>
          </a:xfrm>
          <a:prstGeom prst="rect">
            <a:avLst/>
          </a:prstGeom>
        </p:spPr>
      </p:pic>
      <p:sp>
        <p:nvSpPr>
          <p:cNvPr id="15" name="Tijdelijke aanduiding voor afbeelding 2">
            <a:extLst>
              <a:ext uri="{FF2B5EF4-FFF2-40B4-BE49-F238E27FC236}">
                <a16:creationId xmlns:a16="http://schemas.microsoft.com/office/drawing/2014/main" id="{7A9CF6E1-A252-4B46-BCDE-B641342FC198}"/>
              </a:ext>
            </a:extLst>
          </p:cNvPr>
          <p:cNvSpPr>
            <a:spLocks noGrp="1"/>
          </p:cNvSpPr>
          <p:nvPr>
            <p:ph type="pic" idx="10"/>
          </p:nvPr>
        </p:nvSpPr>
        <p:spPr>
          <a:xfrm>
            <a:off x="1" y="0"/>
            <a:ext cx="5608214" cy="602933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4" name="Rechthoek 3">
            <a:extLst>
              <a:ext uri="{FF2B5EF4-FFF2-40B4-BE49-F238E27FC236}">
                <a16:creationId xmlns:a16="http://schemas.microsoft.com/office/drawing/2014/main" id="{2C4AF312-37DF-1E7B-5B20-A77FCC14D3C6}"/>
              </a:ext>
            </a:extLst>
          </p:cNvPr>
          <p:cNvSpPr/>
          <p:nvPr/>
        </p:nvSpPr>
        <p:spPr>
          <a:xfrm>
            <a:off x="2011" y="6029330"/>
            <a:ext cx="5608214" cy="828669"/>
          </a:xfrm>
          <a:prstGeom prst="rect">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descr="Afbeelding met tekst, Lettertype, schermopname, zwart&#10;&#10;Door AI gegenereerde inhoud is mogelijk onjuist.">
            <a:extLst>
              <a:ext uri="{FF2B5EF4-FFF2-40B4-BE49-F238E27FC236}">
                <a16:creationId xmlns:a16="http://schemas.microsoft.com/office/drawing/2014/main" id="{E8D1CEC5-EC71-A4D8-D089-20056DBA15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180" y="6142115"/>
            <a:ext cx="5263856" cy="715885"/>
          </a:xfrm>
          <a:prstGeom prst="rect">
            <a:avLst/>
          </a:prstGeom>
        </p:spPr>
      </p:pic>
    </p:spTree>
    <p:extLst>
      <p:ext uri="{BB962C8B-B14F-4D97-AF65-F5344CB8AC3E}">
        <p14:creationId xmlns:p14="http://schemas.microsoft.com/office/powerpoint/2010/main" val="42347364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eldia">
    <p:spTree>
      <p:nvGrpSpPr>
        <p:cNvPr id="1" name=""/>
        <p:cNvGrpSpPr/>
        <p:nvPr/>
      </p:nvGrpSpPr>
      <p:grpSpPr>
        <a:xfrm>
          <a:off x="0" y="0"/>
          <a:ext cx="0" cy="0"/>
          <a:chOff x="0" y="0"/>
          <a:chExt cx="0" cy="0"/>
        </a:xfrm>
      </p:grpSpPr>
      <p:sp>
        <p:nvSpPr>
          <p:cNvPr id="7" name="Tijdelijke aanduiding voor afbeelding 2">
            <a:extLst>
              <a:ext uri="{FF2B5EF4-FFF2-40B4-BE49-F238E27FC236}">
                <a16:creationId xmlns:a16="http://schemas.microsoft.com/office/drawing/2014/main" id="{254619F8-B56F-55A1-E9A8-AB5CF3294387}"/>
              </a:ext>
            </a:extLst>
          </p:cNvPr>
          <p:cNvSpPr>
            <a:spLocks noGrp="1"/>
          </p:cNvSpPr>
          <p:nvPr>
            <p:ph type="pic" idx="10"/>
          </p:nvPr>
        </p:nvSpPr>
        <p:spPr>
          <a:xfrm>
            <a:off x="199216" y="109456"/>
            <a:ext cx="11793567" cy="4542818"/>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2" name="Titel 1">
            <a:extLst>
              <a:ext uri="{FF2B5EF4-FFF2-40B4-BE49-F238E27FC236}">
                <a16:creationId xmlns:a16="http://schemas.microsoft.com/office/drawing/2014/main" id="{E264E19F-F2EE-4D07-EC95-DAE76EDC1DFC}"/>
              </a:ext>
            </a:extLst>
          </p:cNvPr>
          <p:cNvSpPr>
            <a:spLocks noGrp="1"/>
          </p:cNvSpPr>
          <p:nvPr>
            <p:ph type="ctrTitle" hasCustomPrompt="1"/>
          </p:nvPr>
        </p:nvSpPr>
        <p:spPr>
          <a:xfrm>
            <a:off x="199216" y="4820359"/>
            <a:ext cx="6143523" cy="891699"/>
          </a:xfrm>
        </p:spPr>
        <p:txBody>
          <a:bodyPr anchor="b">
            <a:noAutofit/>
          </a:bodyPr>
          <a:lstStyle>
            <a:lvl1pPr algn="l">
              <a:lnSpc>
                <a:spcPct val="70000"/>
              </a:lnSpc>
              <a:defRPr sz="6600"/>
            </a:lvl1pPr>
          </a:lstStyle>
          <a:p>
            <a:r>
              <a:rPr lang="nl-NL"/>
              <a:t>TEKST TITEL</a:t>
            </a:r>
          </a:p>
        </p:txBody>
      </p:sp>
      <p:sp>
        <p:nvSpPr>
          <p:cNvPr id="3" name="Ondertitel 2">
            <a:extLst>
              <a:ext uri="{FF2B5EF4-FFF2-40B4-BE49-F238E27FC236}">
                <a16:creationId xmlns:a16="http://schemas.microsoft.com/office/drawing/2014/main" id="{F259FF7B-23CD-D1A4-12F7-04E107B0CB5A}"/>
              </a:ext>
            </a:extLst>
          </p:cNvPr>
          <p:cNvSpPr>
            <a:spLocks noGrp="1"/>
          </p:cNvSpPr>
          <p:nvPr>
            <p:ph type="subTitle" idx="1" hasCustomPrompt="1"/>
          </p:nvPr>
        </p:nvSpPr>
        <p:spPr>
          <a:xfrm>
            <a:off x="9129032" y="4820359"/>
            <a:ext cx="2842788" cy="891699"/>
          </a:xfrm>
        </p:spPr>
        <p:txBody>
          <a:bodyPr>
            <a:normAutofit/>
          </a:bodyPr>
          <a:lstStyle>
            <a:lvl1pPr marL="0" indent="0" algn="r">
              <a:lnSpc>
                <a:spcPct val="70000"/>
              </a:lnSpc>
              <a:buNone/>
              <a:defRPr sz="2800">
                <a:solidFill>
                  <a:schemeClr val="tx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THEMA</a:t>
            </a:r>
          </a:p>
        </p:txBody>
      </p:sp>
      <p:pic>
        <p:nvPicPr>
          <p:cNvPr id="12" name="Afbeelding 11" descr="Afbeelding met Lettertype, Graphics, logo, grafische vormgeving&#10;&#10;Automatisch gegenereerde beschrijving">
            <a:extLst>
              <a:ext uri="{FF2B5EF4-FFF2-40B4-BE49-F238E27FC236}">
                <a16:creationId xmlns:a16="http://schemas.microsoft.com/office/drawing/2014/main" id="{B927929C-F6DD-D746-8708-2BB706FE44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20173" y="6134327"/>
            <a:ext cx="1951647" cy="486112"/>
          </a:xfrm>
          <a:prstGeom prst="rect">
            <a:avLst/>
          </a:prstGeom>
        </p:spPr>
      </p:pic>
    </p:spTree>
    <p:extLst>
      <p:ext uri="{BB962C8B-B14F-4D97-AF65-F5344CB8AC3E}">
        <p14:creationId xmlns:p14="http://schemas.microsoft.com/office/powerpoint/2010/main" val="36844963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3_Titeldia">
    <p:spTree>
      <p:nvGrpSpPr>
        <p:cNvPr id="1" name=""/>
        <p:cNvGrpSpPr/>
        <p:nvPr/>
      </p:nvGrpSpPr>
      <p:grpSpPr>
        <a:xfrm>
          <a:off x="0" y="0"/>
          <a:ext cx="0" cy="0"/>
          <a:chOff x="0" y="0"/>
          <a:chExt cx="0" cy="0"/>
        </a:xfrm>
      </p:grpSpPr>
      <p:sp>
        <p:nvSpPr>
          <p:cNvPr id="7" name="Tijdelijke aanduiding voor afbeelding 2">
            <a:extLst>
              <a:ext uri="{FF2B5EF4-FFF2-40B4-BE49-F238E27FC236}">
                <a16:creationId xmlns:a16="http://schemas.microsoft.com/office/drawing/2014/main" id="{254619F8-B56F-55A1-E9A8-AB5CF3294387}"/>
              </a:ext>
            </a:extLst>
          </p:cNvPr>
          <p:cNvSpPr>
            <a:spLocks noGrp="1"/>
          </p:cNvSpPr>
          <p:nvPr>
            <p:ph type="pic" idx="10"/>
          </p:nvPr>
        </p:nvSpPr>
        <p:spPr>
          <a:xfrm>
            <a:off x="199216" y="109456"/>
            <a:ext cx="11793567" cy="4542818"/>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2" name="Titel 1">
            <a:extLst>
              <a:ext uri="{FF2B5EF4-FFF2-40B4-BE49-F238E27FC236}">
                <a16:creationId xmlns:a16="http://schemas.microsoft.com/office/drawing/2014/main" id="{E264E19F-F2EE-4D07-EC95-DAE76EDC1DFC}"/>
              </a:ext>
            </a:extLst>
          </p:cNvPr>
          <p:cNvSpPr>
            <a:spLocks noGrp="1"/>
          </p:cNvSpPr>
          <p:nvPr>
            <p:ph type="ctrTitle" hasCustomPrompt="1"/>
          </p:nvPr>
        </p:nvSpPr>
        <p:spPr>
          <a:xfrm>
            <a:off x="199216" y="4820359"/>
            <a:ext cx="6143523" cy="891699"/>
          </a:xfrm>
        </p:spPr>
        <p:txBody>
          <a:bodyPr anchor="b">
            <a:noAutofit/>
          </a:bodyPr>
          <a:lstStyle>
            <a:lvl1pPr algn="l">
              <a:lnSpc>
                <a:spcPct val="70000"/>
              </a:lnSpc>
              <a:defRPr sz="6600"/>
            </a:lvl1pPr>
          </a:lstStyle>
          <a:p>
            <a:r>
              <a:rPr lang="nl-NL"/>
              <a:t>TEKST TITEL</a:t>
            </a:r>
          </a:p>
        </p:txBody>
      </p:sp>
      <p:sp>
        <p:nvSpPr>
          <p:cNvPr id="3" name="Ondertitel 2">
            <a:extLst>
              <a:ext uri="{FF2B5EF4-FFF2-40B4-BE49-F238E27FC236}">
                <a16:creationId xmlns:a16="http://schemas.microsoft.com/office/drawing/2014/main" id="{F259FF7B-23CD-D1A4-12F7-04E107B0CB5A}"/>
              </a:ext>
            </a:extLst>
          </p:cNvPr>
          <p:cNvSpPr>
            <a:spLocks noGrp="1"/>
          </p:cNvSpPr>
          <p:nvPr>
            <p:ph type="subTitle" idx="1" hasCustomPrompt="1"/>
          </p:nvPr>
        </p:nvSpPr>
        <p:spPr>
          <a:xfrm>
            <a:off x="9129032" y="4820359"/>
            <a:ext cx="2842788" cy="891699"/>
          </a:xfrm>
        </p:spPr>
        <p:txBody>
          <a:bodyPr>
            <a:normAutofit/>
          </a:bodyPr>
          <a:lstStyle>
            <a:lvl1pPr marL="0" indent="0" algn="r">
              <a:lnSpc>
                <a:spcPct val="70000"/>
              </a:lnSpc>
              <a:buNone/>
              <a:defRPr sz="2800">
                <a:solidFill>
                  <a:schemeClr val="tx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THEMA</a:t>
            </a:r>
          </a:p>
        </p:txBody>
      </p:sp>
      <p:pic>
        <p:nvPicPr>
          <p:cNvPr id="12" name="Afbeelding 11" descr="Afbeelding met Lettertype, Graphics, logo, grafische vormgeving&#10;&#10;Automatisch gegenereerde beschrijving">
            <a:extLst>
              <a:ext uri="{FF2B5EF4-FFF2-40B4-BE49-F238E27FC236}">
                <a16:creationId xmlns:a16="http://schemas.microsoft.com/office/drawing/2014/main" id="{B927929C-F6DD-D746-8708-2BB706FE44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20173" y="6134327"/>
            <a:ext cx="1951647" cy="486112"/>
          </a:xfrm>
          <a:prstGeom prst="rect">
            <a:avLst/>
          </a:prstGeom>
        </p:spPr>
      </p:pic>
    </p:spTree>
    <p:extLst>
      <p:ext uri="{BB962C8B-B14F-4D97-AF65-F5344CB8AC3E}">
        <p14:creationId xmlns:p14="http://schemas.microsoft.com/office/powerpoint/2010/main" val="40410331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5_Titeldia">
    <p:spTree>
      <p:nvGrpSpPr>
        <p:cNvPr id="1" name=""/>
        <p:cNvGrpSpPr/>
        <p:nvPr/>
      </p:nvGrpSpPr>
      <p:grpSpPr>
        <a:xfrm>
          <a:off x="0" y="0"/>
          <a:ext cx="0" cy="0"/>
          <a:chOff x="0" y="0"/>
          <a:chExt cx="0" cy="0"/>
        </a:xfrm>
      </p:grpSpPr>
      <p:sp>
        <p:nvSpPr>
          <p:cNvPr id="7" name="Tijdelijke aanduiding voor afbeelding 2">
            <a:extLst>
              <a:ext uri="{FF2B5EF4-FFF2-40B4-BE49-F238E27FC236}">
                <a16:creationId xmlns:a16="http://schemas.microsoft.com/office/drawing/2014/main" id="{254619F8-B56F-55A1-E9A8-AB5CF3294387}"/>
              </a:ext>
            </a:extLst>
          </p:cNvPr>
          <p:cNvSpPr>
            <a:spLocks noGrp="1"/>
          </p:cNvSpPr>
          <p:nvPr>
            <p:ph type="pic" idx="10"/>
          </p:nvPr>
        </p:nvSpPr>
        <p:spPr>
          <a:xfrm>
            <a:off x="199216" y="109456"/>
            <a:ext cx="11793567" cy="4542818"/>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2" name="Titel 1">
            <a:extLst>
              <a:ext uri="{FF2B5EF4-FFF2-40B4-BE49-F238E27FC236}">
                <a16:creationId xmlns:a16="http://schemas.microsoft.com/office/drawing/2014/main" id="{E264E19F-F2EE-4D07-EC95-DAE76EDC1DFC}"/>
              </a:ext>
            </a:extLst>
          </p:cNvPr>
          <p:cNvSpPr>
            <a:spLocks noGrp="1"/>
          </p:cNvSpPr>
          <p:nvPr>
            <p:ph type="ctrTitle" hasCustomPrompt="1"/>
          </p:nvPr>
        </p:nvSpPr>
        <p:spPr>
          <a:xfrm>
            <a:off x="199216" y="4820359"/>
            <a:ext cx="6143523" cy="891699"/>
          </a:xfrm>
        </p:spPr>
        <p:txBody>
          <a:bodyPr anchor="b">
            <a:noAutofit/>
          </a:bodyPr>
          <a:lstStyle>
            <a:lvl1pPr algn="l">
              <a:lnSpc>
                <a:spcPct val="70000"/>
              </a:lnSpc>
              <a:defRPr sz="6600"/>
            </a:lvl1pPr>
          </a:lstStyle>
          <a:p>
            <a:r>
              <a:rPr lang="nl-NL"/>
              <a:t>TEKST TITEL</a:t>
            </a:r>
          </a:p>
        </p:txBody>
      </p:sp>
      <p:sp>
        <p:nvSpPr>
          <p:cNvPr id="3" name="Ondertitel 2">
            <a:extLst>
              <a:ext uri="{FF2B5EF4-FFF2-40B4-BE49-F238E27FC236}">
                <a16:creationId xmlns:a16="http://schemas.microsoft.com/office/drawing/2014/main" id="{F259FF7B-23CD-D1A4-12F7-04E107B0CB5A}"/>
              </a:ext>
            </a:extLst>
          </p:cNvPr>
          <p:cNvSpPr>
            <a:spLocks noGrp="1"/>
          </p:cNvSpPr>
          <p:nvPr>
            <p:ph type="subTitle" idx="1" hasCustomPrompt="1"/>
          </p:nvPr>
        </p:nvSpPr>
        <p:spPr>
          <a:xfrm>
            <a:off x="9129032" y="4820359"/>
            <a:ext cx="2842788" cy="891699"/>
          </a:xfrm>
        </p:spPr>
        <p:txBody>
          <a:bodyPr>
            <a:normAutofit/>
          </a:bodyPr>
          <a:lstStyle>
            <a:lvl1pPr marL="0" indent="0" algn="r">
              <a:lnSpc>
                <a:spcPct val="70000"/>
              </a:lnSpc>
              <a:buNone/>
              <a:defRPr sz="2800">
                <a:solidFill>
                  <a:schemeClr val="tx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THEMA</a:t>
            </a:r>
          </a:p>
        </p:txBody>
      </p:sp>
      <p:pic>
        <p:nvPicPr>
          <p:cNvPr id="12" name="Afbeelding 11" descr="Afbeelding met Lettertype, Graphics, logo, grafische vormgeving&#10;&#10;Automatisch gegenereerde beschrijving">
            <a:extLst>
              <a:ext uri="{FF2B5EF4-FFF2-40B4-BE49-F238E27FC236}">
                <a16:creationId xmlns:a16="http://schemas.microsoft.com/office/drawing/2014/main" id="{B927929C-F6DD-D746-8708-2BB706FE44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20173" y="6134327"/>
            <a:ext cx="1951647" cy="486112"/>
          </a:xfrm>
          <a:prstGeom prst="rect">
            <a:avLst/>
          </a:prstGeom>
        </p:spPr>
      </p:pic>
      <p:pic>
        <p:nvPicPr>
          <p:cNvPr id="6" name="Afbeelding 5" descr="Afbeelding met tekst, Lettertype&#10;&#10;Door AI gegenereerde inhoud is mogelijk onjuist.">
            <a:extLst>
              <a:ext uri="{FF2B5EF4-FFF2-40B4-BE49-F238E27FC236}">
                <a16:creationId xmlns:a16="http://schemas.microsoft.com/office/drawing/2014/main" id="{8614CC91-A174-0471-E0BF-F291B9497F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00" y="6075926"/>
            <a:ext cx="5375564" cy="737270"/>
          </a:xfrm>
          <a:prstGeom prst="rect">
            <a:avLst/>
          </a:prstGeom>
        </p:spPr>
      </p:pic>
    </p:spTree>
    <p:extLst>
      <p:ext uri="{BB962C8B-B14F-4D97-AF65-F5344CB8AC3E}">
        <p14:creationId xmlns:p14="http://schemas.microsoft.com/office/powerpoint/2010/main" val="7117318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10_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307848" y="319089"/>
            <a:ext cx="10515600" cy="1159444"/>
          </a:xfrm>
        </p:spPr>
        <p:txBody>
          <a:bodyPr>
            <a:normAutofit/>
          </a:bodyPr>
          <a:lstStyle>
            <a:lvl1pPr>
              <a:lnSpc>
                <a:spcPct val="70000"/>
              </a:lnSpc>
              <a:defRPr sz="6600"/>
            </a:lvl1pPr>
          </a:lstStyle>
          <a:p>
            <a:r>
              <a:rPr lang="nl-NL"/>
              <a:t>TITEL REGEL 1</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8" y="2687636"/>
            <a:ext cx="10515600" cy="3851275"/>
          </a:xfrm>
        </p:spPr>
        <p:txBody>
          <a:bodyPr>
            <a:normAutofit/>
          </a:bodyPr>
          <a:lstStyle>
            <a:lvl1pPr>
              <a:defRPr sz="1800"/>
            </a:lvl1pPr>
            <a:lvl2pPr>
              <a:defRPr sz="1800"/>
            </a:lvl2pPr>
          </a:lstStyle>
          <a:p>
            <a:pPr lvl="0"/>
            <a:r>
              <a:rPr lang="nl-NL"/>
              <a:t>Klikken om de tekststijl van het model te bewerken</a:t>
            </a:r>
          </a:p>
          <a:p>
            <a:pPr lvl="1"/>
            <a:r>
              <a:rPr lang="nl-NL"/>
              <a:t>Tweede niveau</a:t>
            </a:r>
          </a:p>
          <a:p>
            <a:pPr lvl="2"/>
            <a:r>
              <a:rPr lang="nl-NL"/>
              <a:t>Derde niveau</a:t>
            </a:r>
          </a:p>
          <a:p>
            <a:pPr lvl="3"/>
            <a:r>
              <a:rPr lang="nl-NL"/>
              <a:t>Vierde niveau</a:t>
            </a:r>
          </a:p>
        </p:txBody>
      </p:sp>
      <p:pic>
        <p:nvPicPr>
          <p:cNvPr id="9" name="Afbeelding 8" descr="Afbeelding met Lettertype, Graphics, logo, grafische vormgeving&#10;&#10;Automatisch gegenereerde beschrijving">
            <a:extLst>
              <a:ext uri="{FF2B5EF4-FFF2-40B4-BE49-F238E27FC236}">
                <a16:creationId xmlns:a16="http://schemas.microsoft.com/office/drawing/2014/main" id="{46F80FF6-53B1-6678-55B5-83B5DDB582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20173" y="6134327"/>
            <a:ext cx="1951647" cy="486112"/>
          </a:xfrm>
          <a:prstGeom prst="rect">
            <a:avLst/>
          </a:prstGeom>
        </p:spPr>
      </p:pic>
      <p:sp>
        <p:nvSpPr>
          <p:cNvPr id="4" name="Ondertitel 2">
            <a:extLst>
              <a:ext uri="{FF2B5EF4-FFF2-40B4-BE49-F238E27FC236}">
                <a16:creationId xmlns:a16="http://schemas.microsoft.com/office/drawing/2014/main" id="{50BA16EF-F4F8-0543-391D-3C61A5702F4D}"/>
              </a:ext>
            </a:extLst>
          </p:cNvPr>
          <p:cNvSpPr>
            <a:spLocks noGrp="1"/>
          </p:cNvSpPr>
          <p:nvPr>
            <p:ph type="subTitle" idx="10" hasCustomPrompt="1"/>
          </p:nvPr>
        </p:nvSpPr>
        <p:spPr>
          <a:xfrm>
            <a:off x="307848" y="1163494"/>
            <a:ext cx="9007564" cy="919590"/>
          </a:xfrm>
        </p:spPr>
        <p:txBody>
          <a:bodyPr>
            <a:normAutofit/>
          </a:bodyPr>
          <a:lstStyle>
            <a:lvl1pPr marL="0" indent="0" algn="l">
              <a:lnSpc>
                <a:spcPct val="70000"/>
              </a:lnSpc>
              <a:buNone/>
              <a:defRPr sz="2800">
                <a:solidFill>
                  <a:schemeClr val="tx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Tree>
    <p:extLst>
      <p:ext uri="{BB962C8B-B14F-4D97-AF65-F5344CB8AC3E}">
        <p14:creationId xmlns:p14="http://schemas.microsoft.com/office/powerpoint/2010/main" val="42612429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307848" y="586833"/>
            <a:ext cx="10515600" cy="1207959"/>
          </a:xfrm>
        </p:spPr>
        <p:txBody>
          <a:bodyPr>
            <a:normAutofit/>
          </a:bodyPr>
          <a:lstStyle>
            <a:lvl1pPr>
              <a:lnSpc>
                <a:spcPct val="70000"/>
              </a:lnSpc>
              <a:defRPr sz="6600"/>
            </a:lvl1pPr>
          </a:lstStyle>
          <a:p>
            <a:r>
              <a:rPr lang="nl-NL"/>
              <a:t>KLIK OM STIJL TE BEWERKEN</a:t>
            </a:r>
            <a:br>
              <a:rPr lang="nl-NL"/>
            </a:br>
            <a:r>
              <a:rPr lang="nl-NL"/>
              <a:t>KLIK OM STIJL TE BEWERKEN</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8" y="2687636"/>
            <a:ext cx="9329928" cy="3851275"/>
          </a:xfrm>
        </p:spPr>
        <p:txBody>
          <a:bodyPr>
            <a:normAutofit/>
          </a:bodyPr>
          <a:lstStyle>
            <a:lvl1pPr>
              <a:defRPr sz="1800"/>
            </a:lvl1pPr>
            <a:lvl2pPr>
              <a:defRPr sz="1800"/>
            </a:lvl2pPr>
          </a:lstStyle>
          <a:p>
            <a:pPr lvl="0"/>
            <a:r>
              <a:rPr lang="nl-NL"/>
              <a:t>Klikken om de tekststijl van het model te bewerken</a:t>
            </a:r>
          </a:p>
          <a:p>
            <a:pPr lvl="1"/>
            <a:r>
              <a:rPr lang="nl-NL"/>
              <a:t>Tweede niveau</a:t>
            </a:r>
          </a:p>
          <a:p>
            <a:pPr lvl="2"/>
            <a:r>
              <a:rPr lang="nl-NL"/>
              <a:t>Derde niveau</a:t>
            </a:r>
          </a:p>
          <a:p>
            <a:pPr lvl="3"/>
            <a:r>
              <a:rPr lang="nl-NL"/>
              <a:t>Vierde niveau</a:t>
            </a:r>
          </a:p>
        </p:txBody>
      </p:sp>
      <p:pic>
        <p:nvPicPr>
          <p:cNvPr id="9" name="Afbeelding 8" descr="Afbeelding met Lettertype, Graphics, logo, grafische vormgeving&#10;&#10;Automatisch gegenereerde beschrijving">
            <a:extLst>
              <a:ext uri="{FF2B5EF4-FFF2-40B4-BE49-F238E27FC236}">
                <a16:creationId xmlns:a16="http://schemas.microsoft.com/office/drawing/2014/main" id="{46F80FF6-53B1-6678-55B5-83B5DDB582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20173" y="6134327"/>
            <a:ext cx="1951647" cy="486112"/>
          </a:xfrm>
          <a:prstGeom prst="rect">
            <a:avLst/>
          </a:prstGeom>
        </p:spPr>
      </p:pic>
      <p:sp>
        <p:nvSpPr>
          <p:cNvPr id="4" name="Ondertitel 2">
            <a:extLst>
              <a:ext uri="{FF2B5EF4-FFF2-40B4-BE49-F238E27FC236}">
                <a16:creationId xmlns:a16="http://schemas.microsoft.com/office/drawing/2014/main" id="{B880EC21-0D46-4481-E36F-E33E4F242720}"/>
              </a:ext>
            </a:extLst>
          </p:cNvPr>
          <p:cNvSpPr>
            <a:spLocks noGrp="1"/>
          </p:cNvSpPr>
          <p:nvPr>
            <p:ph type="subTitle" idx="10" hasCustomPrompt="1"/>
          </p:nvPr>
        </p:nvSpPr>
        <p:spPr>
          <a:xfrm>
            <a:off x="307848" y="1831368"/>
            <a:ext cx="10015728" cy="919590"/>
          </a:xfrm>
        </p:spPr>
        <p:txBody>
          <a:bodyPr>
            <a:normAutofit/>
          </a:bodyPr>
          <a:lstStyle>
            <a:lvl1pPr marL="0" indent="0" algn="l">
              <a:lnSpc>
                <a:spcPct val="70000"/>
              </a:lnSpc>
              <a:buNone/>
              <a:defRPr sz="2800">
                <a:solidFill>
                  <a:schemeClr val="tx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Tree>
    <p:extLst>
      <p:ext uri="{BB962C8B-B14F-4D97-AF65-F5344CB8AC3E}">
        <p14:creationId xmlns:p14="http://schemas.microsoft.com/office/powerpoint/2010/main" val="909020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3_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307848" y="934305"/>
            <a:ext cx="10515600" cy="1207959"/>
          </a:xfrm>
        </p:spPr>
        <p:txBody>
          <a:bodyPr>
            <a:normAutofit/>
          </a:bodyPr>
          <a:lstStyle>
            <a:lvl1pPr>
              <a:lnSpc>
                <a:spcPct val="70000"/>
              </a:lnSpc>
              <a:defRPr sz="6600"/>
            </a:lvl1pPr>
          </a:lstStyle>
          <a:p>
            <a:r>
              <a:rPr lang="nl-NL"/>
              <a:t>KLIK OM STIJL TE BEWERKEN</a:t>
            </a:r>
            <a:br>
              <a:rPr lang="nl-NL"/>
            </a:br>
            <a:r>
              <a:rPr lang="nl-NL"/>
              <a:t>KLIK OM STIJL TE BEWERKEN</a:t>
            </a:r>
            <a:br>
              <a:rPr lang="nl-NL"/>
            </a:br>
            <a:r>
              <a:rPr lang="nl-NL"/>
              <a:t>KLIK OM STIJL TE BEWERKEN</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8" y="3154680"/>
            <a:ext cx="9329928" cy="3384231"/>
          </a:xfrm>
        </p:spPr>
        <p:txBody>
          <a:bodyPr>
            <a:normAutofit/>
          </a:bodyPr>
          <a:lstStyle>
            <a:lvl1pPr>
              <a:defRPr sz="1800"/>
            </a:lvl1pPr>
            <a:lvl2pPr>
              <a:defRPr sz="1800"/>
            </a:lvl2pPr>
          </a:lstStyle>
          <a:p>
            <a:pPr lvl="0"/>
            <a:r>
              <a:rPr lang="nl-NL"/>
              <a:t>Klikken om de tekststijl van het model te bewerken</a:t>
            </a:r>
          </a:p>
          <a:p>
            <a:pPr lvl="1"/>
            <a:r>
              <a:rPr lang="nl-NL"/>
              <a:t>Tweede niveau</a:t>
            </a:r>
          </a:p>
          <a:p>
            <a:pPr lvl="2"/>
            <a:r>
              <a:rPr lang="nl-NL"/>
              <a:t>Derde niveau</a:t>
            </a:r>
          </a:p>
          <a:p>
            <a:pPr lvl="3"/>
            <a:r>
              <a:rPr lang="nl-NL"/>
              <a:t>Vierde niveau</a:t>
            </a:r>
          </a:p>
        </p:txBody>
      </p:sp>
      <p:pic>
        <p:nvPicPr>
          <p:cNvPr id="9" name="Afbeelding 8" descr="Afbeelding met Lettertype, Graphics, logo, grafische vormgeving&#10;&#10;Automatisch gegenereerde beschrijving">
            <a:extLst>
              <a:ext uri="{FF2B5EF4-FFF2-40B4-BE49-F238E27FC236}">
                <a16:creationId xmlns:a16="http://schemas.microsoft.com/office/drawing/2014/main" id="{46F80FF6-53B1-6678-55B5-83B5DDB582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20173" y="6134327"/>
            <a:ext cx="1951647" cy="486112"/>
          </a:xfrm>
          <a:prstGeom prst="rect">
            <a:avLst/>
          </a:prstGeom>
        </p:spPr>
      </p:pic>
      <p:sp>
        <p:nvSpPr>
          <p:cNvPr id="4" name="Ondertitel 2">
            <a:extLst>
              <a:ext uri="{FF2B5EF4-FFF2-40B4-BE49-F238E27FC236}">
                <a16:creationId xmlns:a16="http://schemas.microsoft.com/office/drawing/2014/main" id="{B880EC21-0D46-4481-E36F-E33E4F242720}"/>
              </a:ext>
            </a:extLst>
          </p:cNvPr>
          <p:cNvSpPr>
            <a:spLocks noGrp="1"/>
          </p:cNvSpPr>
          <p:nvPr>
            <p:ph type="subTitle" idx="10" hasCustomPrompt="1"/>
          </p:nvPr>
        </p:nvSpPr>
        <p:spPr>
          <a:xfrm>
            <a:off x="307848" y="2576013"/>
            <a:ext cx="10015728" cy="919590"/>
          </a:xfrm>
        </p:spPr>
        <p:txBody>
          <a:bodyPr>
            <a:normAutofit/>
          </a:bodyPr>
          <a:lstStyle>
            <a:lvl1pPr marL="0" indent="0" algn="l">
              <a:lnSpc>
                <a:spcPct val="70000"/>
              </a:lnSpc>
              <a:buNone/>
              <a:defRPr sz="2800">
                <a:solidFill>
                  <a:schemeClr val="tx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Tree>
    <p:extLst>
      <p:ext uri="{BB962C8B-B14F-4D97-AF65-F5344CB8AC3E}">
        <p14:creationId xmlns:p14="http://schemas.microsoft.com/office/powerpoint/2010/main" val="41598036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1_Titel en object">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307848" y="182566"/>
            <a:ext cx="10515600" cy="1325563"/>
          </a:xfrm>
        </p:spPr>
        <p:txBody>
          <a:bodyPr>
            <a:normAutofit/>
          </a:bodyPr>
          <a:lstStyle>
            <a:lvl1pPr>
              <a:lnSpc>
                <a:spcPct val="70000"/>
              </a:lnSpc>
              <a:defRPr sz="6600">
                <a:solidFill>
                  <a:schemeClr val="bg1"/>
                </a:solidFill>
              </a:defRPr>
            </a:lvl1pPr>
          </a:lstStyle>
          <a:p>
            <a:r>
              <a:rPr lang="nl-NL"/>
              <a:t>KLIK OM STIJL TE BEWERKEN</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8" y="2687636"/>
            <a:ext cx="10515600" cy="3851275"/>
          </a:xfrm>
        </p:spPr>
        <p:txBody>
          <a:bodyPr>
            <a:normAutofit/>
          </a:bodyPr>
          <a:lstStyle>
            <a:lvl1pPr>
              <a:defRPr sz="1800">
                <a:solidFill>
                  <a:schemeClr val="bg1"/>
                </a:solidFill>
              </a:defRPr>
            </a:lvl1pPr>
            <a:lvl2pPr>
              <a:defRPr sz="1800"/>
            </a:lvl2pPr>
          </a:lstStyle>
          <a:p>
            <a:pPr lvl="0"/>
            <a:r>
              <a:rPr lang="nl-NL"/>
              <a:t>Klikken om de tekststijl van het model te bewerken</a:t>
            </a:r>
          </a:p>
          <a:p>
            <a:pPr lvl="1"/>
            <a:r>
              <a:rPr lang="nl-NL"/>
              <a:t>Tweede niveau</a:t>
            </a:r>
          </a:p>
          <a:p>
            <a:pPr lvl="2"/>
            <a:r>
              <a:rPr lang="nl-NL"/>
              <a:t>Derde niveau</a:t>
            </a:r>
          </a:p>
        </p:txBody>
      </p:sp>
      <p:pic>
        <p:nvPicPr>
          <p:cNvPr id="4" name="Afbeelding 3" descr="Afbeelding met Lettertype, Graphics, logo, symbool&#10;&#10;Automatisch gegenereerde beschrijving">
            <a:extLst>
              <a:ext uri="{FF2B5EF4-FFF2-40B4-BE49-F238E27FC236}">
                <a16:creationId xmlns:a16="http://schemas.microsoft.com/office/drawing/2014/main" id="{F25B19F9-8BD1-7F27-6658-1B32AF3CFE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77185" y="6029331"/>
            <a:ext cx="1951648" cy="487011"/>
          </a:xfrm>
          <a:prstGeom prst="rect">
            <a:avLst/>
          </a:prstGeom>
        </p:spPr>
      </p:pic>
      <p:sp>
        <p:nvSpPr>
          <p:cNvPr id="5" name="Ondertitel 2">
            <a:extLst>
              <a:ext uri="{FF2B5EF4-FFF2-40B4-BE49-F238E27FC236}">
                <a16:creationId xmlns:a16="http://schemas.microsoft.com/office/drawing/2014/main" id="{257278D4-0856-E7CE-A7FD-98E4FFCE871B}"/>
              </a:ext>
            </a:extLst>
          </p:cNvPr>
          <p:cNvSpPr>
            <a:spLocks noGrp="1"/>
          </p:cNvSpPr>
          <p:nvPr>
            <p:ph type="subTitle" idx="10" hasCustomPrompt="1"/>
          </p:nvPr>
        </p:nvSpPr>
        <p:spPr>
          <a:xfrm>
            <a:off x="307848" y="1150860"/>
            <a:ext cx="9007564" cy="919590"/>
          </a:xfrm>
        </p:spPr>
        <p:txBody>
          <a:bodyPr>
            <a:normAutofit/>
          </a:bodyPr>
          <a:lstStyle>
            <a:lvl1pPr marL="0" indent="0" algn="l">
              <a:lnSpc>
                <a:spcPct val="70000"/>
              </a:lnSpc>
              <a:buNone/>
              <a:defRPr sz="2800">
                <a:solidFill>
                  <a:schemeClr val="bg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Tree>
    <p:extLst>
      <p:ext uri="{BB962C8B-B14F-4D97-AF65-F5344CB8AC3E}">
        <p14:creationId xmlns:p14="http://schemas.microsoft.com/office/powerpoint/2010/main" val="42011736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11_Titel en object">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307848" y="456894"/>
            <a:ext cx="10515600" cy="1325563"/>
          </a:xfrm>
        </p:spPr>
        <p:txBody>
          <a:bodyPr>
            <a:normAutofit/>
          </a:bodyPr>
          <a:lstStyle>
            <a:lvl1pPr>
              <a:lnSpc>
                <a:spcPct val="70000"/>
              </a:lnSpc>
              <a:defRPr sz="6600">
                <a:solidFill>
                  <a:schemeClr val="bg1"/>
                </a:solidFill>
              </a:defRPr>
            </a:lvl1pPr>
          </a:lstStyle>
          <a:p>
            <a:r>
              <a:rPr lang="nl-NL"/>
              <a:t>KLIK OM STIJL TE BEWERKEN</a:t>
            </a:r>
            <a:br>
              <a:rPr lang="nl-NL"/>
            </a:br>
            <a:r>
              <a:rPr lang="nl-NL"/>
              <a:t>KLIK OM STIJL TE BEWERKEN</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8" y="2687636"/>
            <a:ext cx="10515600" cy="3851275"/>
          </a:xfrm>
        </p:spPr>
        <p:txBody>
          <a:bodyPr>
            <a:normAutofit/>
          </a:bodyPr>
          <a:lstStyle>
            <a:lvl1pPr>
              <a:defRPr sz="1800">
                <a:solidFill>
                  <a:schemeClr val="bg1"/>
                </a:solidFill>
              </a:defRPr>
            </a:lvl1pPr>
            <a:lvl2pPr>
              <a:defRPr sz="1800"/>
            </a:lvl2pPr>
          </a:lstStyle>
          <a:p>
            <a:pPr lvl="0"/>
            <a:r>
              <a:rPr lang="nl-NL"/>
              <a:t>Klikken om de tekststijl van het model te bewerken</a:t>
            </a:r>
          </a:p>
          <a:p>
            <a:pPr lvl="1"/>
            <a:r>
              <a:rPr lang="nl-NL"/>
              <a:t>Tweede niveau</a:t>
            </a:r>
          </a:p>
        </p:txBody>
      </p:sp>
      <p:pic>
        <p:nvPicPr>
          <p:cNvPr id="4" name="Afbeelding 3" descr="Afbeelding met Lettertype, Graphics, logo, symbool&#10;&#10;Automatisch gegenereerde beschrijving">
            <a:extLst>
              <a:ext uri="{FF2B5EF4-FFF2-40B4-BE49-F238E27FC236}">
                <a16:creationId xmlns:a16="http://schemas.microsoft.com/office/drawing/2014/main" id="{F25B19F9-8BD1-7F27-6658-1B32AF3CFE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77185" y="6029331"/>
            <a:ext cx="1951648" cy="487011"/>
          </a:xfrm>
          <a:prstGeom prst="rect">
            <a:avLst/>
          </a:prstGeom>
        </p:spPr>
      </p:pic>
      <p:sp>
        <p:nvSpPr>
          <p:cNvPr id="5" name="Ondertitel 2">
            <a:extLst>
              <a:ext uri="{FF2B5EF4-FFF2-40B4-BE49-F238E27FC236}">
                <a16:creationId xmlns:a16="http://schemas.microsoft.com/office/drawing/2014/main" id="{9A3E426A-C848-85FA-BF58-35F15DF3359F}"/>
              </a:ext>
            </a:extLst>
          </p:cNvPr>
          <p:cNvSpPr>
            <a:spLocks noGrp="1"/>
          </p:cNvSpPr>
          <p:nvPr>
            <p:ph type="subTitle" idx="10" hasCustomPrompt="1"/>
          </p:nvPr>
        </p:nvSpPr>
        <p:spPr>
          <a:xfrm>
            <a:off x="307848" y="1785648"/>
            <a:ext cx="10326624" cy="919590"/>
          </a:xfrm>
        </p:spPr>
        <p:txBody>
          <a:bodyPr>
            <a:normAutofit/>
          </a:bodyPr>
          <a:lstStyle>
            <a:lvl1pPr marL="0" indent="0" algn="l">
              <a:lnSpc>
                <a:spcPct val="70000"/>
              </a:lnSpc>
              <a:buNone/>
              <a:defRPr sz="2800">
                <a:solidFill>
                  <a:schemeClr val="bg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Tree>
    <p:extLst>
      <p:ext uri="{BB962C8B-B14F-4D97-AF65-F5344CB8AC3E}">
        <p14:creationId xmlns:p14="http://schemas.microsoft.com/office/powerpoint/2010/main" val="9962582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12_Titel en object">
    <p:bg>
      <p:bgPr>
        <a:solidFill>
          <a:schemeClr val="tx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307848" y="182566"/>
            <a:ext cx="10515600" cy="1325563"/>
          </a:xfrm>
        </p:spPr>
        <p:txBody>
          <a:bodyPr>
            <a:normAutofit/>
          </a:bodyPr>
          <a:lstStyle>
            <a:lvl1pPr>
              <a:lnSpc>
                <a:spcPct val="70000"/>
              </a:lnSpc>
              <a:defRPr sz="6600">
                <a:solidFill>
                  <a:schemeClr val="bg1"/>
                </a:solidFill>
              </a:defRPr>
            </a:lvl1pPr>
          </a:lstStyle>
          <a:p>
            <a:r>
              <a:rPr lang="nl-NL"/>
              <a:t>KLIK OM STIJL TE BEWERKEN</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8" y="2687636"/>
            <a:ext cx="10515600" cy="3851275"/>
          </a:xfrm>
        </p:spPr>
        <p:txBody>
          <a:bodyPr>
            <a:normAutofit/>
          </a:bodyPr>
          <a:lstStyle>
            <a:lvl1pPr>
              <a:defRPr sz="1800">
                <a:solidFill>
                  <a:schemeClr val="bg1"/>
                </a:solidFill>
              </a:defRPr>
            </a:lvl1pPr>
            <a:lvl2pPr>
              <a:defRPr sz="1800"/>
            </a:lvl2pPr>
          </a:lstStyle>
          <a:p>
            <a:pPr lvl="0"/>
            <a:r>
              <a:rPr lang="nl-NL"/>
              <a:t>Klikken om de tekststijl van het model te bewerken</a:t>
            </a:r>
          </a:p>
          <a:p>
            <a:pPr lvl="1"/>
            <a:r>
              <a:rPr lang="nl-NL"/>
              <a:t>Tweede niveau</a:t>
            </a:r>
          </a:p>
        </p:txBody>
      </p:sp>
      <p:pic>
        <p:nvPicPr>
          <p:cNvPr id="4" name="Afbeelding 3" descr="Afbeelding met Lettertype, Graphics, logo, symbool&#10;&#10;Automatisch gegenereerde beschrijving">
            <a:extLst>
              <a:ext uri="{FF2B5EF4-FFF2-40B4-BE49-F238E27FC236}">
                <a16:creationId xmlns:a16="http://schemas.microsoft.com/office/drawing/2014/main" id="{F25B19F9-8BD1-7F27-6658-1B32AF3CFE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77185" y="6029331"/>
            <a:ext cx="1951648" cy="487011"/>
          </a:xfrm>
          <a:prstGeom prst="rect">
            <a:avLst/>
          </a:prstGeom>
        </p:spPr>
      </p:pic>
      <p:sp>
        <p:nvSpPr>
          <p:cNvPr id="5" name="Ondertitel 2">
            <a:extLst>
              <a:ext uri="{FF2B5EF4-FFF2-40B4-BE49-F238E27FC236}">
                <a16:creationId xmlns:a16="http://schemas.microsoft.com/office/drawing/2014/main" id="{345F60A7-AFAB-3F20-D757-EBF7C1EB754D}"/>
              </a:ext>
            </a:extLst>
          </p:cNvPr>
          <p:cNvSpPr>
            <a:spLocks noGrp="1"/>
          </p:cNvSpPr>
          <p:nvPr>
            <p:ph type="subTitle" idx="10" hasCustomPrompt="1"/>
          </p:nvPr>
        </p:nvSpPr>
        <p:spPr>
          <a:xfrm>
            <a:off x="307848" y="1150860"/>
            <a:ext cx="10515600" cy="919590"/>
          </a:xfrm>
        </p:spPr>
        <p:txBody>
          <a:bodyPr>
            <a:normAutofit/>
          </a:bodyPr>
          <a:lstStyle>
            <a:lvl1pPr marL="0" indent="0" algn="l">
              <a:lnSpc>
                <a:spcPct val="70000"/>
              </a:lnSpc>
              <a:buNone/>
              <a:defRPr sz="2800">
                <a:solidFill>
                  <a:schemeClr val="bg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Tree>
    <p:extLst>
      <p:ext uri="{BB962C8B-B14F-4D97-AF65-F5344CB8AC3E}">
        <p14:creationId xmlns:p14="http://schemas.microsoft.com/office/powerpoint/2010/main" val="17516159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13_Titel en object">
    <p:bg>
      <p:bgPr>
        <a:solidFill>
          <a:schemeClr val="tx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307848" y="456894"/>
            <a:ext cx="10515600" cy="1325563"/>
          </a:xfrm>
        </p:spPr>
        <p:txBody>
          <a:bodyPr>
            <a:normAutofit/>
          </a:bodyPr>
          <a:lstStyle>
            <a:lvl1pPr>
              <a:lnSpc>
                <a:spcPct val="70000"/>
              </a:lnSpc>
              <a:defRPr sz="6600">
                <a:solidFill>
                  <a:schemeClr val="bg1"/>
                </a:solidFill>
              </a:defRPr>
            </a:lvl1pPr>
          </a:lstStyle>
          <a:p>
            <a:r>
              <a:rPr lang="nl-NL"/>
              <a:t>KLIK OM STIJL TE BEWERKEN</a:t>
            </a:r>
            <a:br>
              <a:rPr lang="nl-NL"/>
            </a:br>
            <a:r>
              <a:rPr lang="nl-NL"/>
              <a:t>KLIK OM STIJL TE BEWERKEN</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8" y="2687636"/>
            <a:ext cx="10515600" cy="3851275"/>
          </a:xfrm>
        </p:spPr>
        <p:txBody>
          <a:bodyPr>
            <a:normAutofit/>
          </a:bodyPr>
          <a:lstStyle>
            <a:lvl1pPr>
              <a:defRPr sz="1800">
                <a:solidFill>
                  <a:schemeClr val="bg1"/>
                </a:solidFill>
              </a:defRPr>
            </a:lvl1pPr>
            <a:lvl2pPr>
              <a:defRPr sz="1800"/>
            </a:lvl2pPr>
          </a:lstStyle>
          <a:p>
            <a:pPr lvl="0"/>
            <a:r>
              <a:rPr lang="nl-NL"/>
              <a:t>Klikken om de tekststijl van het model te bewerken</a:t>
            </a:r>
          </a:p>
          <a:p>
            <a:pPr lvl="1"/>
            <a:r>
              <a:rPr lang="nl-NL"/>
              <a:t>Tweede niveau</a:t>
            </a:r>
          </a:p>
        </p:txBody>
      </p:sp>
      <p:pic>
        <p:nvPicPr>
          <p:cNvPr id="4" name="Afbeelding 3" descr="Afbeelding met Lettertype, Graphics, logo, symbool&#10;&#10;Automatisch gegenereerde beschrijving">
            <a:extLst>
              <a:ext uri="{FF2B5EF4-FFF2-40B4-BE49-F238E27FC236}">
                <a16:creationId xmlns:a16="http://schemas.microsoft.com/office/drawing/2014/main" id="{F25B19F9-8BD1-7F27-6658-1B32AF3CFE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77185" y="6029331"/>
            <a:ext cx="1951648" cy="487011"/>
          </a:xfrm>
          <a:prstGeom prst="rect">
            <a:avLst/>
          </a:prstGeom>
        </p:spPr>
      </p:pic>
      <p:sp>
        <p:nvSpPr>
          <p:cNvPr id="5" name="Ondertitel 2">
            <a:extLst>
              <a:ext uri="{FF2B5EF4-FFF2-40B4-BE49-F238E27FC236}">
                <a16:creationId xmlns:a16="http://schemas.microsoft.com/office/drawing/2014/main" id="{F31675EF-896F-2FFE-D00C-1727E45ABB5D}"/>
              </a:ext>
            </a:extLst>
          </p:cNvPr>
          <p:cNvSpPr>
            <a:spLocks noGrp="1"/>
          </p:cNvSpPr>
          <p:nvPr>
            <p:ph type="subTitle" idx="10" hasCustomPrompt="1"/>
          </p:nvPr>
        </p:nvSpPr>
        <p:spPr>
          <a:xfrm>
            <a:off x="307848" y="1776504"/>
            <a:ext cx="10515600" cy="919590"/>
          </a:xfrm>
        </p:spPr>
        <p:txBody>
          <a:bodyPr>
            <a:normAutofit/>
          </a:bodyPr>
          <a:lstStyle>
            <a:lvl1pPr marL="0" indent="0" algn="l">
              <a:lnSpc>
                <a:spcPct val="70000"/>
              </a:lnSpc>
              <a:buNone/>
              <a:defRPr sz="2800">
                <a:solidFill>
                  <a:schemeClr val="bg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Tree>
    <p:extLst>
      <p:ext uri="{BB962C8B-B14F-4D97-AF65-F5344CB8AC3E}">
        <p14:creationId xmlns:p14="http://schemas.microsoft.com/office/powerpoint/2010/main" val="9367753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2_Titel en object">
    <p:bg>
      <p:bgPr>
        <a:solidFill>
          <a:schemeClr val="accent4"/>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307848" y="182566"/>
            <a:ext cx="10515600" cy="1325563"/>
          </a:xfrm>
        </p:spPr>
        <p:txBody>
          <a:bodyPr>
            <a:normAutofit/>
          </a:bodyPr>
          <a:lstStyle>
            <a:lvl1pPr>
              <a:lnSpc>
                <a:spcPct val="70000"/>
              </a:lnSpc>
              <a:defRPr sz="6600">
                <a:solidFill>
                  <a:schemeClr val="bg1"/>
                </a:solidFill>
              </a:defRPr>
            </a:lvl1pPr>
          </a:lstStyle>
          <a:p>
            <a:r>
              <a:rPr lang="nl-NL"/>
              <a:t>KLIK OM STIJL TE BEWERKEN</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8" y="2687636"/>
            <a:ext cx="10515600" cy="3851275"/>
          </a:xfrm>
        </p:spPr>
        <p:txBody>
          <a:bodyPr>
            <a:normAutofit/>
          </a:bodyPr>
          <a:lstStyle>
            <a:lvl1pPr>
              <a:defRPr sz="1800">
                <a:solidFill>
                  <a:schemeClr val="bg1"/>
                </a:solidFill>
              </a:defRPr>
            </a:lvl1pPr>
            <a:lvl2pPr>
              <a:defRPr sz="1800"/>
            </a:lvl2pPr>
          </a:lstStyle>
          <a:p>
            <a:pPr lvl="0"/>
            <a:r>
              <a:rPr lang="nl-NL"/>
              <a:t>Klikken om de tekststijl van het model te bewerken</a:t>
            </a:r>
          </a:p>
          <a:p>
            <a:pPr lvl="1"/>
            <a:r>
              <a:rPr lang="nl-NL"/>
              <a:t>Tweede niveau</a:t>
            </a:r>
          </a:p>
        </p:txBody>
      </p:sp>
      <p:pic>
        <p:nvPicPr>
          <p:cNvPr id="4" name="Afbeelding 3" descr="Afbeelding met Lettertype, Graphics, logo, symbool&#10;&#10;Automatisch gegenereerde beschrijving">
            <a:extLst>
              <a:ext uri="{FF2B5EF4-FFF2-40B4-BE49-F238E27FC236}">
                <a16:creationId xmlns:a16="http://schemas.microsoft.com/office/drawing/2014/main" id="{F25B19F9-8BD1-7F27-6658-1B32AF3CFE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77185" y="6029331"/>
            <a:ext cx="1951648" cy="487011"/>
          </a:xfrm>
          <a:prstGeom prst="rect">
            <a:avLst/>
          </a:prstGeom>
        </p:spPr>
      </p:pic>
      <p:sp>
        <p:nvSpPr>
          <p:cNvPr id="5" name="Ondertitel 2">
            <a:extLst>
              <a:ext uri="{FF2B5EF4-FFF2-40B4-BE49-F238E27FC236}">
                <a16:creationId xmlns:a16="http://schemas.microsoft.com/office/drawing/2014/main" id="{16817779-3A6C-F101-6644-A1DA73AE0415}"/>
              </a:ext>
            </a:extLst>
          </p:cNvPr>
          <p:cNvSpPr>
            <a:spLocks noGrp="1"/>
          </p:cNvSpPr>
          <p:nvPr>
            <p:ph type="subTitle" idx="10" hasCustomPrompt="1"/>
          </p:nvPr>
        </p:nvSpPr>
        <p:spPr>
          <a:xfrm>
            <a:off x="307848" y="1141716"/>
            <a:ext cx="10515600" cy="919590"/>
          </a:xfrm>
        </p:spPr>
        <p:txBody>
          <a:bodyPr>
            <a:normAutofit/>
          </a:bodyPr>
          <a:lstStyle>
            <a:lvl1pPr marL="0" indent="0" algn="l">
              <a:lnSpc>
                <a:spcPct val="70000"/>
              </a:lnSpc>
              <a:buNone/>
              <a:defRPr sz="2800">
                <a:solidFill>
                  <a:schemeClr val="bg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Tree>
    <p:extLst>
      <p:ext uri="{BB962C8B-B14F-4D97-AF65-F5344CB8AC3E}">
        <p14:creationId xmlns:p14="http://schemas.microsoft.com/office/powerpoint/2010/main" val="41859097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Titeldia">
    <p:spTree>
      <p:nvGrpSpPr>
        <p:cNvPr id="1" name=""/>
        <p:cNvGrpSpPr/>
        <p:nvPr/>
      </p:nvGrpSpPr>
      <p:grpSpPr>
        <a:xfrm>
          <a:off x="0" y="0"/>
          <a:ext cx="0" cy="0"/>
          <a:chOff x="0" y="0"/>
          <a:chExt cx="0" cy="0"/>
        </a:xfrm>
      </p:grpSpPr>
      <p:sp>
        <p:nvSpPr>
          <p:cNvPr id="7" name="Tijdelijke aanduiding voor afbeelding 2">
            <a:extLst>
              <a:ext uri="{FF2B5EF4-FFF2-40B4-BE49-F238E27FC236}">
                <a16:creationId xmlns:a16="http://schemas.microsoft.com/office/drawing/2014/main" id="{254619F8-B56F-55A1-E9A8-AB5CF3294387}"/>
              </a:ext>
            </a:extLst>
          </p:cNvPr>
          <p:cNvSpPr>
            <a:spLocks noGrp="1"/>
          </p:cNvSpPr>
          <p:nvPr>
            <p:ph type="pic" idx="10"/>
          </p:nvPr>
        </p:nvSpPr>
        <p:spPr>
          <a:xfrm>
            <a:off x="199216" y="109456"/>
            <a:ext cx="11793567" cy="4542818"/>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2" name="Titel 1">
            <a:extLst>
              <a:ext uri="{FF2B5EF4-FFF2-40B4-BE49-F238E27FC236}">
                <a16:creationId xmlns:a16="http://schemas.microsoft.com/office/drawing/2014/main" id="{E264E19F-F2EE-4D07-EC95-DAE76EDC1DFC}"/>
              </a:ext>
            </a:extLst>
          </p:cNvPr>
          <p:cNvSpPr>
            <a:spLocks noGrp="1"/>
          </p:cNvSpPr>
          <p:nvPr>
            <p:ph type="ctrTitle" hasCustomPrompt="1"/>
          </p:nvPr>
        </p:nvSpPr>
        <p:spPr>
          <a:xfrm>
            <a:off x="199216" y="4820359"/>
            <a:ext cx="6143523" cy="891699"/>
          </a:xfrm>
        </p:spPr>
        <p:txBody>
          <a:bodyPr anchor="b">
            <a:noAutofit/>
          </a:bodyPr>
          <a:lstStyle>
            <a:lvl1pPr algn="l">
              <a:lnSpc>
                <a:spcPct val="70000"/>
              </a:lnSpc>
              <a:defRPr sz="6600"/>
            </a:lvl1pPr>
          </a:lstStyle>
          <a:p>
            <a:r>
              <a:rPr lang="nl-NL"/>
              <a:t>TEKST TITEL</a:t>
            </a:r>
          </a:p>
        </p:txBody>
      </p:sp>
      <p:sp>
        <p:nvSpPr>
          <p:cNvPr id="3" name="Ondertitel 2">
            <a:extLst>
              <a:ext uri="{FF2B5EF4-FFF2-40B4-BE49-F238E27FC236}">
                <a16:creationId xmlns:a16="http://schemas.microsoft.com/office/drawing/2014/main" id="{F259FF7B-23CD-D1A4-12F7-04E107B0CB5A}"/>
              </a:ext>
            </a:extLst>
          </p:cNvPr>
          <p:cNvSpPr>
            <a:spLocks noGrp="1"/>
          </p:cNvSpPr>
          <p:nvPr>
            <p:ph type="subTitle" idx="1" hasCustomPrompt="1"/>
          </p:nvPr>
        </p:nvSpPr>
        <p:spPr>
          <a:xfrm>
            <a:off x="9129032" y="4820359"/>
            <a:ext cx="2842788" cy="891699"/>
          </a:xfrm>
        </p:spPr>
        <p:txBody>
          <a:bodyPr>
            <a:normAutofit/>
          </a:bodyPr>
          <a:lstStyle>
            <a:lvl1pPr marL="0" indent="0" algn="r">
              <a:lnSpc>
                <a:spcPct val="70000"/>
              </a:lnSpc>
              <a:buNone/>
              <a:defRPr sz="2800">
                <a:solidFill>
                  <a:schemeClr val="tx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THEMA</a:t>
            </a:r>
          </a:p>
        </p:txBody>
      </p:sp>
      <p:pic>
        <p:nvPicPr>
          <p:cNvPr id="12" name="Afbeelding 11" descr="Afbeelding met Lettertype, Graphics, logo, grafische vormgeving&#10;&#10;Automatisch gegenereerde beschrijving">
            <a:extLst>
              <a:ext uri="{FF2B5EF4-FFF2-40B4-BE49-F238E27FC236}">
                <a16:creationId xmlns:a16="http://schemas.microsoft.com/office/drawing/2014/main" id="{B927929C-F6DD-D746-8708-2BB706FE44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20173" y="6134327"/>
            <a:ext cx="1951647" cy="486112"/>
          </a:xfrm>
          <a:prstGeom prst="rect">
            <a:avLst/>
          </a:prstGeom>
        </p:spPr>
      </p:pic>
      <p:pic>
        <p:nvPicPr>
          <p:cNvPr id="4" name="Afbeelding 3">
            <a:extLst>
              <a:ext uri="{FF2B5EF4-FFF2-40B4-BE49-F238E27FC236}">
                <a16:creationId xmlns:a16="http://schemas.microsoft.com/office/drawing/2014/main" id="{9799BE13-3ECB-357A-8630-F5D9BB6D438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9216" y="6094619"/>
            <a:ext cx="7554896" cy="731003"/>
          </a:xfrm>
          <a:prstGeom prst="rect">
            <a:avLst/>
          </a:prstGeom>
        </p:spPr>
      </p:pic>
    </p:spTree>
    <p:extLst>
      <p:ext uri="{BB962C8B-B14F-4D97-AF65-F5344CB8AC3E}">
        <p14:creationId xmlns:p14="http://schemas.microsoft.com/office/powerpoint/2010/main" val="10975753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14_Titel en object">
    <p:bg>
      <p:bgPr>
        <a:solidFill>
          <a:schemeClr val="accent4"/>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307848" y="456894"/>
            <a:ext cx="10515600" cy="1325563"/>
          </a:xfrm>
        </p:spPr>
        <p:txBody>
          <a:bodyPr>
            <a:normAutofit/>
          </a:bodyPr>
          <a:lstStyle>
            <a:lvl1pPr>
              <a:lnSpc>
                <a:spcPct val="70000"/>
              </a:lnSpc>
              <a:defRPr sz="6600">
                <a:solidFill>
                  <a:schemeClr val="bg1"/>
                </a:solidFill>
              </a:defRPr>
            </a:lvl1pPr>
          </a:lstStyle>
          <a:p>
            <a:r>
              <a:rPr lang="nl-NL"/>
              <a:t>KLIK OM STIJL TE BEWERKEN</a:t>
            </a:r>
            <a:br>
              <a:rPr lang="nl-NL"/>
            </a:br>
            <a:r>
              <a:rPr lang="nl-NL"/>
              <a:t>KLIK OM STIJL TE BEWERKEN</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8" y="2687636"/>
            <a:ext cx="10515600" cy="3851275"/>
          </a:xfrm>
        </p:spPr>
        <p:txBody>
          <a:bodyPr>
            <a:normAutofit/>
          </a:bodyPr>
          <a:lstStyle>
            <a:lvl1pPr>
              <a:defRPr sz="1800">
                <a:solidFill>
                  <a:schemeClr val="bg1"/>
                </a:solidFill>
              </a:defRPr>
            </a:lvl1pPr>
            <a:lvl2pPr>
              <a:defRPr sz="1800"/>
            </a:lvl2pPr>
          </a:lstStyle>
          <a:p>
            <a:pPr lvl="0"/>
            <a:r>
              <a:rPr lang="nl-NL"/>
              <a:t>Klikken om de tekststijl van het model te bewerken</a:t>
            </a:r>
          </a:p>
          <a:p>
            <a:pPr lvl="1"/>
            <a:r>
              <a:rPr lang="nl-NL"/>
              <a:t>Tweede niveau</a:t>
            </a:r>
          </a:p>
        </p:txBody>
      </p:sp>
      <p:pic>
        <p:nvPicPr>
          <p:cNvPr id="4" name="Afbeelding 3" descr="Afbeelding met Lettertype, Graphics, logo, symbool&#10;&#10;Automatisch gegenereerde beschrijving">
            <a:extLst>
              <a:ext uri="{FF2B5EF4-FFF2-40B4-BE49-F238E27FC236}">
                <a16:creationId xmlns:a16="http://schemas.microsoft.com/office/drawing/2014/main" id="{F25B19F9-8BD1-7F27-6658-1B32AF3CFE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77185" y="6029331"/>
            <a:ext cx="1951648" cy="487011"/>
          </a:xfrm>
          <a:prstGeom prst="rect">
            <a:avLst/>
          </a:prstGeom>
        </p:spPr>
      </p:pic>
      <p:sp>
        <p:nvSpPr>
          <p:cNvPr id="5" name="Ondertitel 2">
            <a:extLst>
              <a:ext uri="{FF2B5EF4-FFF2-40B4-BE49-F238E27FC236}">
                <a16:creationId xmlns:a16="http://schemas.microsoft.com/office/drawing/2014/main" id="{263CFF9D-D630-2600-5EC6-0BC087266C6A}"/>
              </a:ext>
            </a:extLst>
          </p:cNvPr>
          <p:cNvSpPr>
            <a:spLocks noGrp="1"/>
          </p:cNvSpPr>
          <p:nvPr>
            <p:ph type="subTitle" idx="10" hasCustomPrompt="1"/>
          </p:nvPr>
        </p:nvSpPr>
        <p:spPr>
          <a:xfrm>
            <a:off x="307848" y="1776504"/>
            <a:ext cx="10515600" cy="919590"/>
          </a:xfrm>
        </p:spPr>
        <p:txBody>
          <a:bodyPr>
            <a:normAutofit/>
          </a:bodyPr>
          <a:lstStyle>
            <a:lvl1pPr marL="0" indent="0" algn="l">
              <a:lnSpc>
                <a:spcPct val="70000"/>
              </a:lnSpc>
              <a:buNone/>
              <a:defRPr sz="2800">
                <a:solidFill>
                  <a:schemeClr val="bg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Tree>
    <p:extLst>
      <p:ext uri="{BB962C8B-B14F-4D97-AF65-F5344CB8AC3E}">
        <p14:creationId xmlns:p14="http://schemas.microsoft.com/office/powerpoint/2010/main" val="39037416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5_Titel en object">
    <p:spTree>
      <p:nvGrpSpPr>
        <p:cNvPr id="1" name=""/>
        <p:cNvGrpSpPr/>
        <p:nvPr/>
      </p:nvGrpSpPr>
      <p:grpSpPr>
        <a:xfrm>
          <a:off x="0" y="0"/>
          <a:ext cx="0" cy="0"/>
          <a:chOff x="0" y="0"/>
          <a:chExt cx="0" cy="0"/>
        </a:xfrm>
      </p:grpSpPr>
      <p:sp>
        <p:nvSpPr>
          <p:cNvPr id="5" name="Tijdelijke aanduiding voor afbeelding 2">
            <a:extLst>
              <a:ext uri="{FF2B5EF4-FFF2-40B4-BE49-F238E27FC236}">
                <a16:creationId xmlns:a16="http://schemas.microsoft.com/office/drawing/2014/main" id="{72DD31E2-D109-E916-92A6-AB9C384FD914}"/>
              </a:ext>
            </a:extLst>
          </p:cNvPr>
          <p:cNvSpPr>
            <a:spLocks noGrp="1"/>
          </p:cNvSpPr>
          <p:nvPr>
            <p:ph type="pic" idx="10"/>
          </p:nvPr>
        </p:nvSpPr>
        <p:spPr>
          <a:xfrm>
            <a:off x="8189843" y="372449"/>
            <a:ext cx="3641039" cy="6166462"/>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307848" y="254518"/>
            <a:ext cx="7711440" cy="1325563"/>
          </a:xfrm>
        </p:spPr>
        <p:txBody>
          <a:bodyPr>
            <a:normAutofit/>
          </a:bodyPr>
          <a:lstStyle>
            <a:lvl1pPr>
              <a:lnSpc>
                <a:spcPct val="70000"/>
              </a:lnSpc>
              <a:defRPr sz="6600"/>
            </a:lvl1pPr>
          </a:lstStyle>
          <a:p>
            <a:r>
              <a:rPr lang="nl-NL"/>
              <a:t>TITEL REGEL 1</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8" y="2687636"/>
            <a:ext cx="7638288" cy="3851275"/>
          </a:xfrm>
        </p:spPr>
        <p:txBody>
          <a:bodyPr>
            <a:normAutofit/>
          </a:bodyPr>
          <a:lstStyle>
            <a:lvl1pPr>
              <a:defRPr sz="1800"/>
            </a:lvl1pPr>
            <a:lvl2pPr>
              <a:defRPr sz="1800"/>
            </a:lvl2pPr>
          </a:lstStyle>
          <a:p>
            <a:pPr lvl="0"/>
            <a:r>
              <a:rPr lang="nl-NL"/>
              <a:t>Klikken om de tekststijl van het model te bewerken</a:t>
            </a:r>
          </a:p>
          <a:p>
            <a:pPr lvl="1"/>
            <a:r>
              <a:rPr lang="nl-NL"/>
              <a:t>Tweede niveau</a:t>
            </a:r>
          </a:p>
        </p:txBody>
      </p:sp>
      <p:sp>
        <p:nvSpPr>
          <p:cNvPr id="6" name="Ondertitel 2">
            <a:extLst>
              <a:ext uri="{FF2B5EF4-FFF2-40B4-BE49-F238E27FC236}">
                <a16:creationId xmlns:a16="http://schemas.microsoft.com/office/drawing/2014/main" id="{063DCCD2-CD82-BA2E-82C9-35744B720F6A}"/>
              </a:ext>
            </a:extLst>
          </p:cNvPr>
          <p:cNvSpPr>
            <a:spLocks noGrp="1"/>
          </p:cNvSpPr>
          <p:nvPr>
            <p:ph type="subTitle" idx="11" hasCustomPrompt="1"/>
          </p:nvPr>
        </p:nvSpPr>
        <p:spPr>
          <a:xfrm>
            <a:off x="307848" y="1221854"/>
            <a:ext cx="7711440" cy="919590"/>
          </a:xfrm>
        </p:spPr>
        <p:txBody>
          <a:bodyPr>
            <a:normAutofit/>
          </a:bodyPr>
          <a:lstStyle>
            <a:lvl1pPr marL="0" indent="0" algn="l">
              <a:lnSpc>
                <a:spcPct val="70000"/>
              </a:lnSpc>
              <a:buNone/>
              <a:defRPr sz="2800">
                <a:solidFill>
                  <a:schemeClr val="tx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pic>
        <p:nvPicPr>
          <p:cNvPr id="4" name="Afbeelding 3" descr="Afbeelding met Lettertype, Graphics, logo, grafische vormgeving&#10;&#10;Automatisch gegenereerde beschrijving">
            <a:extLst>
              <a:ext uri="{FF2B5EF4-FFF2-40B4-BE49-F238E27FC236}">
                <a16:creationId xmlns:a16="http://schemas.microsoft.com/office/drawing/2014/main" id="{121E01B8-C54B-2275-371B-3E8074E14A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67641" y="6117370"/>
            <a:ext cx="1951647" cy="486112"/>
          </a:xfrm>
          <a:prstGeom prst="rect">
            <a:avLst/>
          </a:prstGeom>
        </p:spPr>
      </p:pic>
    </p:spTree>
    <p:extLst>
      <p:ext uri="{BB962C8B-B14F-4D97-AF65-F5344CB8AC3E}">
        <p14:creationId xmlns:p14="http://schemas.microsoft.com/office/powerpoint/2010/main" val="21539851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15_Titel en object">
    <p:spTree>
      <p:nvGrpSpPr>
        <p:cNvPr id="1" name=""/>
        <p:cNvGrpSpPr/>
        <p:nvPr/>
      </p:nvGrpSpPr>
      <p:grpSpPr>
        <a:xfrm>
          <a:off x="0" y="0"/>
          <a:ext cx="0" cy="0"/>
          <a:chOff x="0" y="0"/>
          <a:chExt cx="0" cy="0"/>
        </a:xfrm>
      </p:grpSpPr>
      <p:sp>
        <p:nvSpPr>
          <p:cNvPr id="5" name="Tijdelijke aanduiding voor afbeelding 2">
            <a:extLst>
              <a:ext uri="{FF2B5EF4-FFF2-40B4-BE49-F238E27FC236}">
                <a16:creationId xmlns:a16="http://schemas.microsoft.com/office/drawing/2014/main" id="{72DD31E2-D109-E916-92A6-AB9C384FD914}"/>
              </a:ext>
            </a:extLst>
          </p:cNvPr>
          <p:cNvSpPr>
            <a:spLocks noGrp="1"/>
          </p:cNvSpPr>
          <p:nvPr>
            <p:ph type="pic" idx="10"/>
          </p:nvPr>
        </p:nvSpPr>
        <p:spPr>
          <a:xfrm>
            <a:off x="8189843" y="372449"/>
            <a:ext cx="3641039" cy="6166462"/>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307848" y="515369"/>
            <a:ext cx="10515600" cy="1325563"/>
          </a:xfrm>
        </p:spPr>
        <p:txBody>
          <a:bodyPr>
            <a:normAutofit/>
          </a:bodyPr>
          <a:lstStyle>
            <a:lvl1pPr>
              <a:lnSpc>
                <a:spcPct val="70000"/>
              </a:lnSpc>
              <a:defRPr sz="6600"/>
            </a:lvl1pPr>
          </a:lstStyle>
          <a:p>
            <a:r>
              <a:rPr lang="nl-NL"/>
              <a:t>TITEL REGEL 1</a:t>
            </a:r>
            <a:br>
              <a:rPr lang="nl-NL"/>
            </a:br>
            <a:r>
              <a:rPr lang="nl-NL"/>
              <a:t>TITEL REGEL 2</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8" y="2687636"/>
            <a:ext cx="7638288" cy="3851275"/>
          </a:xfrm>
        </p:spPr>
        <p:txBody>
          <a:bodyPr>
            <a:normAutofit/>
          </a:bodyPr>
          <a:lstStyle>
            <a:lvl1pPr>
              <a:defRPr sz="1800"/>
            </a:lvl1pPr>
            <a:lvl2pPr>
              <a:defRPr sz="1800"/>
            </a:lvl2pPr>
          </a:lstStyle>
          <a:p>
            <a:pPr lvl="0"/>
            <a:r>
              <a:rPr lang="nl-NL"/>
              <a:t>Klikken om de tekststijl van het model te bewerken</a:t>
            </a:r>
          </a:p>
          <a:p>
            <a:pPr lvl="1"/>
            <a:r>
              <a:rPr lang="nl-NL"/>
              <a:t>Tweede niveau</a:t>
            </a:r>
          </a:p>
        </p:txBody>
      </p:sp>
      <p:sp>
        <p:nvSpPr>
          <p:cNvPr id="4" name="Ondertitel 2">
            <a:extLst>
              <a:ext uri="{FF2B5EF4-FFF2-40B4-BE49-F238E27FC236}">
                <a16:creationId xmlns:a16="http://schemas.microsoft.com/office/drawing/2014/main" id="{BB98A978-0D6C-A9E7-BC2E-2727EB8DB79A}"/>
              </a:ext>
            </a:extLst>
          </p:cNvPr>
          <p:cNvSpPr>
            <a:spLocks noGrp="1"/>
          </p:cNvSpPr>
          <p:nvPr>
            <p:ph type="subTitle" idx="11" hasCustomPrompt="1"/>
          </p:nvPr>
        </p:nvSpPr>
        <p:spPr>
          <a:xfrm>
            <a:off x="307848" y="1831368"/>
            <a:ext cx="7638288" cy="919590"/>
          </a:xfrm>
        </p:spPr>
        <p:txBody>
          <a:bodyPr>
            <a:normAutofit/>
          </a:bodyPr>
          <a:lstStyle>
            <a:lvl1pPr marL="0" indent="0" algn="l">
              <a:lnSpc>
                <a:spcPct val="70000"/>
              </a:lnSpc>
              <a:buNone/>
              <a:defRPr sz="2800">
                <a:solidFill>
                  <a:schemeClr val="tx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pic>
        <p:nvPicPr>
          <p:cNvPr id="7" name="Afbeelding 6" descr="Afbeelding met Lettertype, Graphics, logo, grafische vormgeving&#10;&#10;Automatisch gegenereerde beschrijving">
            <a:extLst>
              <a:ext uri="{FF2B5EF4-FFF2-40B4-BE49-F238E27FC236}">
                <a16:creationId xmlns:a16="http://schemas.microsoft.com/office/drawing/2014/main" id="{E11379C2-411A-E815-7C11-97226F47D1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67641" y="6117370"/>
            <a:ext cx="1951647" cy="486112"/>
          </a:xfrm>
          <a:prstGeom prst="rect">
            <a:avLst/>
          </a:prstGeom>
        </p:spPr>
      </p:pic>
    </p:spTree>
    <p:extLst>
      <p:ext uri="{BB962C8B-B14F-4D97-AF65-F5344CB8AC3E}">
        <p14:creationId xmlns:p14="http://schemas.microsoft.com/office/powerpoint/2010/main" val="34711896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9_Titel en object">
    <p:bg>
      <p:bgPr>
        <a:solidFill>
          <a:srgbClr val="EF790C"/>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307848" y="254518"/>
            <a:ext cx="7711440" cy="1325563"/>
          </a:xfrm>
        </p:spPr>
        <p:txBody>
          <a:bodyPr>
            <a:normAutofit/>
          </a:bodyPr>
          <a:lstStyle>
            <a:lvl1pPr>
              <a:lnSpc>
                <a:spcPct val="70000"/>
              </a:lnSpc>
              <a:defRPr sz="6600">
                <a:solidFill>
                  <a:schemeClr val="bg1"/>
                </a:solidFill>
              </a:defRPr>
            </a:lvl1pPr>
          </a:lstStyle>
          <a:p>
            <a:r>
              <a:rPr lang="nl-NL"/>
              <a:t>TITEL REGEL 1</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8" y="2687636"/>
            <a:ext cx="7711440" cy="3851275"/>
          </a:xfrm>
        </p:spPr>
        <p:txBody>
          <a:bodyPr>
            <a:normAutofit/>
          </a:bodyPr>
          <a:lstStyle>
            <a:lvl1pPr>
              <a:defRPr sz="1800">
                <a:solidFill>
                  <a:schemeClr val="bg1"/>
                </a:solidFill>
              </a:defRPr>
            </a:lvl1pPr>
            <a:lvl2pPr>
              <a:defRPr sz="1800"/>
            </a:lvl2pPr>
          </a:lstStyle>
          <a:p>
            <a:pPr lvl="0"/>
            <a:r>
              <a:rPr lang="nl-NL"/>
              <a:t>Klikken om de tekststijl van het model te bewerken</a:t>
            </a:r>
          </a:p>
          <a:p>
            <a:pPr lvl="1"/>
            <a:r>
              <a:rPr lang="nl-NL"/>
              <a:t>Tweede niveau</a:t>
            </a:r>
          </a:p>
        </p:txBody>
      </p:sp>
      <p:sp>
        <p:nvSpPr>
          <p:cNvPr id="5" name="Tijdelijke aanduiding voor afbeelding 2">
            <a:extLst>
              <a:ext uri="{FF2B5EF4-FFF2-40B4-BE49-F238E27FC236}">
                <a16:creationId xmlns:a16="http://schemas.microsoft.com/office/drawing/2014/main" id="{F9CC903B-39EC-1A24-4D45-D650E57FE7DB}"/>
              </a:ext>
            </a:extLst>
          </p:cNvPr>
          <p:cNvSpPr>
            <a:spLocks noGrp="1"/>
          </p:cNvSpPr>
          <p:nvPr>
            <p:ph type="pic" idx="10"/>
          </p:nvPr>
        </p:nvSpPr>
        <p:spPr>
          <a:xfrm>
            <a:off x="8189843" y="372449"/>
            <a:ext cx="3641039" cy="6166462"/>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6" name="Ondertitel 2">
            <a:extLst>
              <a:ext uri="{FF2B5EF4-FFF2-40B4-BE49-F238E27FC236}">
                <a16:creationId xmlns:a16="http://schemas.microsoft.com/office/drawing/2014/main" id="{14149559-1809-F7F1-6797-8502BC4C6D6C}"/>
              </a:ext>
            </a:extLst>
          </p:cNvPr>
          <p:cNvSpPr>
            <a:spLocks noGrp="1"/>
          </p:cNvSpPr>
          <p:nvPr>
            <p:ph type="subTitle" idx="11" hasCustomPrompt="1"/>
          </p:nvPr>
        </p:nvSpPr>
        <p:spPr>
          <a:xfrm>
            <a:off x="307848" y="1221854"/>
            <a:ext cx="7711440" cy="919590"/>
          </a:xfrm>
        </p:spPr>
        <p:txBody>
          <a:bodyPr>
            <a:normAutofit/>
          </a:bodyPr>
          <a:lstStyle>
            <a:lvl1pPr marL="0" indent="0" algn="l">
              <a:lnSpc>
                <a:spcPct val="70000"/>
              </a:lnSpc>
              <a:buNone/>
              <a:defRPr sz="2800">
                <a:solidFill>
                  <a:schemeClr val="bg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pic>
        <p:nvPicPr>
          <p:cNvPr id="4" name="Afbeelding 3" descr="Afbeelding met Lettertype, Graphics, logo, symbool&#10;&#10;Automatisch gegenereerde beschrijving">
            <a:extLst>
              <a:ext uri="{FF2B5EF4-FFF2-40B4-BE49-F238E27FC236}">
                <a16:creationId xmlns:a16="http://schemas.microsoft.com/office/drawing/2014/main" id="{2C624EB9-ABA7-6D2C-031B-EE89D2F55A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6116471"/>
            <a:ext cx="1951648" cy="487011"/>
          </a:xfrm>
          <a:prstGeom prst="rect">
            <a:avLst/>
          </a:prstGeom>
        </p:spPr>
      </p:pic>
    </p:spTree>
    <p:extLst>
      <p:ext uri="{BB962C8B-B14F-4D97-AF65-F5344CB8AC3E}">
        <p14:creationId xmlns:p14="http://schemas.microsoft.com/office/powerpoint/2010/main" val="20360641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16_Titel en object">
    <p:bg>
      <p:bgPr>
        <a:solidFill>
          <a:srgbClr val="EF790C"/>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307848" y="542801"/>
            <a:ext cx="7720584" cy="1325563"/>
          </a:xfrm>
        </p:spPr>
        <p:txBody>
          <a:bodyPr>
            <a:normAutofit/>
          </a:bodyPr>
          <a:lstStyle>
            <a:lvl1pPr>
              <a:lnSpc>
                <a:spcPct val="70000"/>
              </a:lnSpc>
              <a:defRPr sz="6600">
                <a:solidFill>
                  <a:schemeClr val="bg1"/>
                </a:solidFill>
              </a:defRPr>
            </a:lvl1pPr>
          </a:lstStyle>
          <a:p>
            <a:r>
              <a:rPr lang="nl-NL"/>
              <a:t>TITEL REGEL 1</a:t>
            </a:r>
            <a:br>
              <a:rPr lang="nl-NL"/>
            </a:br>
            <a:r>
              <a:rPr lang="nl-NL"/>
              <a:t>TITEL REGEL 2</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8" y="2687636"/>
            <a:ext cx="7720584" cy="3851275"/>
          </a:xfrm>
        </p:spPr>
        <p:txBody>
          <a:bodyPr>
            <a:normAutofit/>
          </a:bodyPr>
          <a:lstStyle>
            <a:lvl1pPr>
              <a:defRPr sz="1800">
                <a:solidFill>
                  <a:schemeClr val="bg1"/>
                </a:solidFill>
              </a:defRPr>
            </a:lvl1pPr>
            <a:lvl2pPr>
              <a:defRPr sz="1800"/>
            </a:lvl2pPr>
          </a:lstStyle>
          <a:p>
            <a:pPr lvl="0"/>
            <a:r>
              <a:rPr lang="nl-NL"/>
              <a:t>Klikken om de tekststijl van het model te bewerken</a:t>
            </a:r>
          </a:p>
          <a:p>
            <a:pPr lvl="1"/>
            <a:r>
              <a:rPr lang="nl-NL"/>
              <a:t>Tweede niveau</a:t>
            </a:r>
          </a:p>
        </p:txBody>
      </p:sp>
      <p:sp>
        <p:nvSpPr>
          <p:cNvPr id="5" name="Tijdelijke aanduiding voor afbeelding 2">
            <a:extLst>
              <a:ext uri="{FF2B5EF4-FFF2-40B4-BE49-F238E27FC236}">
                <a16:creationId xmlns:a16="http://schemas.microsoft.com/office/drawing/2014/main" id="{F9CC903B-39EC-1A24-4D45-D650E57FE7DB}"/>
              </a:ext>
            </a:extLst>
          </p:cNvPr>
          <p:cNvSpPr>
            <a:spLocks noGrp="1"/>
          </p:cNvSpPr>
          <p:nvPr>
            <p:ph type="pic" idx="10"/>
          </p:nvPr>
        </p:nvSpPr>
        <p:spPr>
          <a:xfrm>
            <a:off x="8189843" y="372449"/>
            <a:ext cx="3641039" cy="6166462"/>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4" name="Ondertitel 2">
            <a:extLst>
              <a:ext uri="{FF2B5EF4-FFF2-40B4-BE49-F238E27FC236}">
                <a16:creationId xmlns:a16="http://schemas.microsoft.com/office/drawing/2014/main" id="{01201B61-5A74-5348-8EFA-636D05A463D4}"/>
              </a:ext>
            </a:extLst>
          </p:cNvPr>
          <p:cNvSpPr>
            <a:spLocks noGrp="1"/>
          </p:cNvSpPr>
          <p:nvPr>
            <p:ph type="subTitle" idx="11" hasCustomPrompt="1"/>
          </p:nvPr>
        </p:nvSpPr>
        <p:spPr>
          <a:xfrm>
            <a:off x="307848" y="1831368"/>
            <a:ext cx="7720584" cy="919590"/>
          </a:xfrm>
        </p:spPr>
        <p:txBody>
          <a:bodyPr>
            <a:normAutofit/>
          </a:bodyPr>
          <a:lstStyle>
            <a:lvl1pPr marL="0" indent="0" algn="l">
              <a:lnSpc>
                <a:spcPct val="70000"/>
              </a:lnSpc>
              <a:buNone/>
              <a:defRPr sz="2800">
                <a:solidFill>
                  <a:schemeClr val="bg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pic>
        <p:nvPicPr>
          <p:cNvPr id="6" name="Afbeelding 5" descr="Afbeelding met Lettertype, Graphics, logo, symbool&#10;&#10;Automatisch gegenereerde beschrijving">
            <a:extLst>
              <a:ext uri="{FF2B5EF4-FFF2-40B4-BE49-F238E27FC236}">
                <a16:creationId xmlns:a16="http://schemas.microsoft.com/office/drawing/2014/main" id="{99CE8262-5446-A82D-C5EE-7E48A00C11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6116471"/>
            <a:ext cx="1951648" cy="487011"/>
          </a:xfrm>
          <a:prstGeom prst="rect">
            <a:avLst/>
          </a:prstGeom>
        </p:spPr>
      </p:pic>
    </p:spTree>
    <p:extLst>
      <p:ext uri="{BB962C8B-B14F-4D97-AF65-F5344CB8AC3E}">
        <p14:creationId xmlns:p14="http://schemas.microsoft.com/office/powerpoint/2010/main" val="31637199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6_Titel en object">
    <p:spTree>
      <p:nvGrpSpPr>
        <p:cNvPr id="1" name=""/>
        <p:cNvGrpSpPr/>
        <p:nvPr/>
      </p:nvGrpSpPr>
      <p:grpSpPr>
        <a:xfrm>
          <a:off x="0" y="0"/>
          <a:ext cx="0" cy="0"/>
          <a:chOff x="0" y="0"/>
          <a:chExt cx="0" cy="0"/>
        </a:xfrm>
      </p:grpSpPr>
      <p:sp>
        <p:nvSpPr>
          <p:cNvPr id="5" name="Tijdelijke aanduiding voor afbeelding 2">
            <a:extLst>
              <a:ext uri="{FF2B5EF4-FFF2-40B4-BE49-F238E27FC236}">
                <a16:creationId xmlns:a16="http://schemas.microsoft.com/office/drawing/2014/main" id="{6DF9994B-6E02-62ED-D7A4-044496E9AF07}"/>
              </a:ext>
            </a:extLst>
          </p:cNvPr>
          <p:cNvSpPr>
            <a:spLocks noGrp="1"/>
          </p:cNvSpPr>
          <p:nvPr>
            <p:ph type="pic" idx="10"/>
          </p:nvPr>
        </p:nvSpPr>
        <p:spPr>
          <a:xfrm>
            <a:off x="8189843" y="372449"/>
            <a:ext cx="3641039" cy="6166462"/>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307848" y="510320"/>
            <a:ext cx="10515600" cy="1325563"/>
          </a:xfrm>
        </p:spPr>
        <p:txBody>
          <a:bodyPr>
            <a:normAutofit/>
          </a:bodyPr>
          <a:lstStyle>
            <a:lvl1pPr>
              <a:lnSpc>
                <a:spcPct val="70000"/>
              </a:lnSpc>
              <a:defRPr sz="6600"/>
            </a:lvl1pPr>
          </a:lstStyle>
          <a:p>
            <a:r>
              <a:rPr lang="nl-NL"/>
              <a:t>TITEL REGEL 1</a:t>
            </a:r>
            <a:br>
              <a:rPr lang="nl-NL"/>
            </a:br>
            <a:r>
              <a:rPr lang="nl-NL"/>
              <a:t>TITEL REGEL 2</a:t>
            </a:r>
          </a:p>
        </p:txBody>
      </p:sp>
      <p:sp>
        <p:nvSpPr>
          <p:cNvPr id="3" name="Rechthoek 2">
            <a:extLst>
              <a:ext uri="{FF2B5EF4-FFF2-40B4-BE49-F238E27FC236}">
                <a16:creationId xmlns:a16="http://schemas.microsoft.com/office/drawing/2014/main" id="{FDA3A609-86A6-B70F-3BF3-DEE2CF0B7964}"/>
              </a:ext>
            </a:extLst>
          </p:cNvPr>
          <p:cNvSpPr/>
          <p:nvPr/>
        </p:nvSpPr>
        <p:spPr>
          <a:xfrm>
            <a:off x="314618" y="2738087"/>
            <a:ext cx="2602318" cy="356996"/>
          </a:xfrm>
          <a:prstGeom prst="rect">
            <a:avLst/>
          </a:prstGeom>
          <a:solidFill>
            <a:srgbClr val="009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hthoek 12">
            <a:extLst>
              <a:ext uri="{FF2B5EF4-FFF2-40B4-BE49-F238E27FC236}">
                <a16:creationId xmlns:a16="http://schemas.microsoft.com/office/drawing/2014/main" id="{66897865-3356-316C-72E5-E20EA9867648}"/>
              </a:ext>
            </a:extLst>
          </p:cNvPr>
          <p:cNvSpPr/>
          <p:nvPr/>
        </p:nvSpPr>
        <p:spPr>
          <a:xfrm>
            <a:off x="3992538" y="2738087"/>
            <a:ext cx="2602318" cy="356996"/>
          </a:xfrm>
          <a:prstGeom prst="rect">
            <a:avLst/>
          </a:prstGeom>
          <a:solidFill>
            <a:srgbClr val="009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Ondertitel 2">
            <a:extLst>
              <a:ext uri="{FF2B5EF4-FFF2-40B4-BE49-F238E27FC236}">
                <a16:creationId xmlns:a16="http://schemas.microsoft.com/office/drawing/2014/main" id="{2A555CE6-2D76-57B8-6E20-AE550F7A4F11}"/>
              </a:ext>
            </a:extLst>
          </p:cNvPr>
          <p:cNvSpPr>
            <a:spLocks noGrp="1"/>
          </p:cNvSpPr>
          <p:nvPr>
            <p:ph type="subTitle" idx="11" hasCustomPrompt="1"/>
          </p:nvPr>
        </p:nvSpPr>
        <p:spPr>
          <a:xfrm>
            <a:off x="307848" y="1794792"/>
            <a:ext cx="7638288" cy="919590"/>
          </a:xfrm>
        </p:spPr>
        <p:txBody>
          <a:bodyPr>
            <a:normAutofit/>
          </a:bodyPr>
          <a:lstStyle>
            <a:lvl1pPr marL="0" indent="0" algn="l">
              <a:lnSpc>
                <a:spcPct val="70000"/>
              </a:lnSpc>
              <a:buNone/>
              <a:defRPr sz="2800">
                <a:solidFill>
                  <a:schemeClr val="tx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
        <p:nvSpPr>
          <p:cNvPr id="10" name="Tijdelijke aanduiding voor inhoud 2">
            <a:extLst>
              <a:ext uri="{FF2B5EF4-FFF2-40B4-BE49-F238E27FC236}">
                <a16:creationId xmlns:a16="http://schemas.microsoft.com/office/drawing/2014/main" id="{7EACD2E6-D1DA-8CC4-F29D-746294F3EAE1}"/>
              </a:ext>
            </a:extLst>
          </p:cNvPr>
          <p:cNvSpPr>
            <a:spLocks noGrp="1"/>
          </p:cNvSpPr>
          <p:nvPr>
            <p:ph idx="1" hasCustomPrompt="1"/>
          </p:nvPr>
        </p:nvSpPr>
        <p:spPr>
          <a:xfrm>
            <a:off x="374558" y="2768078"/>
            <a:ext cx="2478369" cy="291980"/>
          </a:xfrm>
        </p:spPr>
        <p:txBody>
          <a:bodyPr>
            <a:noAutofit/>
          </a:bodyPr>
          <a:lstStyle>
            <a:lvl1pPr marL="0" indent="0">
              <a:buNone/>
              <a:defRPr sz="1400">
                <a:solidFill>
                  <a:schemeClr val="bg1"/>
                </a:solidFill>
              </a:defRPr>
            </a:lvl1pPr>
          </a:lstStyle>
          <a:p>
            <a:pPr lvl="0"/>
            <a:r>
              <a:rPr lang="nl-NL"/>
              <a:t>bewerken</a:t>
            </a:r>
          </a:p>
        </p:txBody>
      </p:sp>
      <p:sp>
        <p:nvSpPr>
          <p:cNvPr id="11" name="Tijdelijke aanduiding voor inhoud 2">
            <a:extLst>
              <a:ext uri="{FF2B5EF4-FFF2-40B4-BE49-F238E27FC236}">
                <a16:creationId xmlns:a16="http://schemas.microsoft.com/office/drawing/2014/main" id="{B9090DB1-2A10-E78C-2491-07E8DEEE877B}"/>
              </a:ext>
            </a:extLst>
          </p:cNvPr>
          <p:cNvSpPr>
            <a:spLocks noGrp="1"/>
          </p:cNvSpPr>
          <p:nvPr>
            <p:ph idx="12" hasCustomPrompt="1"/>
          </p:nvPr>
        </p:nvSpPr>
        <p:spPr>
          <a:xfrm>
            <a:off x="4050006" y="2768078"/>
            <a:ext cx="2478809" cy="300312"/>
          </a:xfrm>
        </p:spPr>
        <p:txBody>
          <a:bodyPr>
            <a:noAutofit/>
          </a:bodyPr>
          <a:lstStyle>
            <a:lvl1pPr marL="0" indent="0">
              <a:buNone/>
              <a:defRPr sz="1400">
                <a:solidFill>
                  <a:schemeClr val="bg1"/>
                </a:solidFill>
              </a:defRPr>
            </a:lvl1pPr>
          </a:lstStyle>
          <a:p>
            <a:pPr lvl="0"/>
            <a:r>
              <a:rPr lang="nl-NL"/>
              <a:t>bewerken</a:t>
            </a:r>
          </a:p>
        </p:txBody>
      </p:sp>
      <p:sp>
        <p:nvSpPr>
          <p:cNvPr id="21" name="Tijdelijke aanduiding voor inhoud 2">
            <a:extLst>
              <a:ext uri="{FF2B5EF4-FFF2-40B4-BE49-F238E27FC236}">
                <a16:creationId xmlns:a16="http://schemas.microsoft.com/office/drawing/2014/main" id="{7F97D2D7-C180-F37B-5262-A0D057F78449}"/>
              </a:ext>
            </a:extLst>
          </p:cNvPr>
          <p:cNvSpPr>
            <a:spLocks noGrp="1"/>
          </p:cNvSpPr>
          <p:nvPr>
            <p:ph idx="13"/>
          </p:nvPr>
        </p:nvSpPr>
        <p:spPr>
          <a:xfrm>
            <a:off x="307848" y="3201084"/>
            <a:ext cx="3432048" cy="3311079"/>
          </a:xfrm>
        </p:spPr>
        <p:txBody>
          <a:bodyPr>
            <a:normAutofit/>
          </a:bodyPr>
          <a:lstStyle>
            <a:lvl1pPr>
              <a:defRPr sz="1400"/>
            </a:lvl1pPr>
            <a:lvl2pPr>
              <a:defRPr sz="1400"/>
            </a:lvl2pPr>
          </a:lstStyle>
          <a:p>
            <a:pPr lvl="0"/>
            <a:r>
              <a:rPr lang="nl-NL"/>
              <a:t>Klikken om de tekststijl van het model te bewerken</a:t>
            </a:r>
          </a:p>
          <a:p>
            <a:pPr lvl="1"/>
            <a:r>
              <a:rPr lang="nl-NL"/>
              <a:t>Tweede niveau</a:t>
            </a:r>
          </a:p>
        </p:txBody>
      </p:sp>
      <p:sp>
        <p:nvSpPr>
          <p:cNvPr id="22" name="Tijdelijke aanduiding voor inhoud 2">
            <a:extLst>
              <a:ext uri="{FF2B5EF4-FFF2-40B4-BE49-F238E27FC236}">
                <a16:creationId xmlns:a16="http://schemas.microsoft.com/office/drawing/2014/main" id="{5D640ACF-B8A0-3220-E1F7-D1FB7D3AC129}"/>
              </a:ext>
            </a:extLst>
          </p:cNvPr>
          <p:cNvSpPr>
            <a:spLocks noGrp="1"/>
          </p:cNvSpPr>
          <p:nvPr>
            <p:ph idx="14"/>
          </p:nvPr>
        </p:nvSpPr>
        <p:spPr>
          <a:xfrm>
            <a:off x="4002158" y="3199517"/>
            <a:ext cx="3943978" cy="2506339"/>
          </a:xfrm>
        </p:spPr>
        <p:txBody>
          <a:bodyPr>
            <a:normAutofit/>
          </a:bodyPr>
          <a:lstStyle>
            <a:lvl1pPr>
              <a:defRPr sz="1400"/>
            </a:lvl1pPr>
            <a:lvl2pPr>
              <a:defRPr sz="1400"/>
            </a:lvl2pPr>
          </a:lstStyle>
          <a:p>
            <a:pPr lvl="0"/>
            <a:r>
              <a:rPr lang="nl-NL"/>
              <a:t>Klikken om de tekststijl van het model te bewerken</a:t>
            </a:r>
          </a:p>
          <a:p>
            <a:pPr lvl="1"/>
            <a:r>
              <a:rPr lang="nl-NL"/>
              <a:t>Tweede niveau</a:t>
            </a:r>
          </a:p>
        </p:txBody>
      </p:sp>
      <p:pic>
        <p:nvPicPr>
          <p:cNvPr id="4" name="Afbeelding 3" descr="Afbeelding met Lettertype, Graphics, logo, grafische vormgeving&#10;&#10;Automatisch gegenereerde beschrijving">
            <a:extLst>
              <a:ext uri="{FF2B5EF4-FFF2-40B4-BE49-F238E27FC236}">
                <a16:creationId xmlns:a16="http://schemas.microsoft.com/office/drawing/2014/main" id="{84E7940F-4862-DA97-70AA-28D4072E71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67641" y="6117370"/>
            <a:ext cx="1951647" cy="486112"/>
          </a:xfrm>
          <a:prstGeom prst="rect">
            <a:avLst/>
          </a:prstGeom>
        </p:spPr>
      </p:pic>
    </p:spTree>
    <p:extLst>
      <p:ext uri="{BB962C8B-B14F-4D97-AF65-F5344CB8AC3E}">
        <p14:creationId xmlns:p14="http://schemas.microsoft.com/office/powerpoint/2010/main" val="22107884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7_Titel en object">
    <p:bg>
      <p:bgPr>
        <a:solidFill>
          <a:schemeClr val="bg1"/>
        </a:solidFill>
        <a:effectLst/>
      </p:bgPr>
    </p:bg>
    <p:spTree>
      <p:nvGrpSpPr>
        <p:cNvPr id="1" name=""/>
        <p:cNvGrpSpPr/>
        <p:nvPr/>
      </p:nvGrpSpPr>
      <p:grpSpPr>
        <a:xfrm>
          <a:off x="0" y="0"/>
          <a:ext cx="0" cy="0"/>
          <a:chOff x="0" y="0"/>
          <a:chExt cx="0" cy="0"/>
        </a:xfrm>
      </p:grpSpPr>
      <p:sp>
        <p:nvSpPr>
          <p:cNvPr id="15" name="Tijdelijke aanduiding voor afbeelding 2">
            <a:extLst>
              <a:ext uri="{FF2B5EF4-FFF2-40B4-BE49-F238E27FC236}">
                <a16:creationId xmlns:a16="http://schemas.microsoft.com/office/drawing/2014/main" id="{72A0E468-0793-66E0-358C-137B75B8D53B}"/>
              </a:ext>
            </a:extLst>
          </p:cNvPr>
          <p:cNvSpPr>
            <a:spLocks noGrp="1"/>
          </p:cNvSpPr>
          <p:nvPr>
            <p:ph type="pic" idx="14"/>
          </p:nvPr>
        </p:nvSpPr>
        <p:spPr>
          <a:xfrm>
            <a:off x="10061792" y="371922"/>
            <a:ext cx="2246033"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13" name="Tijdelijke aanduiding voor afbeelding 2">
            <a:extLst>
              <a:ext uri="{FF2B5EF4-FFF2-40B4-BE49-F238E27FC236}">
                <a16:creationId xmlns:a16="http://schemas.microsoft.com/office/drawing/2014/main" id="{30258EB0-7C96-AD8E-A2C3-F2A5F9771110}"/>
              </a:ext>
            </a:extLst>
          </p:cNvPr>
          <p:cNvSpPr>
            <a:spLocks noGrp="1"/>
          </p:cNvSpPr>
          <p:nvPr>
            <p:ph type="pic" idx="12"/>
          </p:nvPr>
        </p:nvSpPr>
        <p:spPr>
          <a:xfrm>
            <a:off x="5535058" y="3366004"/>
            <a:ext cx="4114779" cy="3040958"/>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12" name="Tijdelijke aanduiding voor afbeelding 2">
            <a:extLst>
              <a:ext uri="{FF2B5EF4-FFF2-40B4-BE49-F238E27FC236}">
                <a16:creationId xmlns:a16="http://schemas.microsoft.com/office/drawing/2014/main" id="{84274716-B6BC-BB7F-C682-0A0A5F6322C5}"/>
              </a:ext>
            </a:extLst>
          </p:cNvPr>
          <p:cNvSpPr>
            <a:spLocks noGrp="1"/>
          </p:cNvSpPr>
          <p:nvPr>
            <p:ph type="pic" idx="10"/>
          </p:nvPr>
        </p:nvSpPr>
        <p:spPr>
          <a:xfrm>
            <a:off x="5983804" y="371922"/>
            <a:ext cx="3977318"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277259" y="211902"/>
            <a:ext cx="5520037" cy="1325563"/>
          </a:xfrm>
        </p:spPr>
        <p:txBody>
          <a:bodyPr>
            <a:normAutofit/>
          </a:bodyPr>
          <a:lstStyle>
            <a:lvl1pPr>
              <a:lnSpc>
                <a:spcPct val="70000"/>
              </a:lnSpc>
              <a:defRPr sz="6600">
                <a:solidFill>
                  <a:srgbClr val="EF790C"/>
                </a:solidFill>
              </a:defRPr>
            </a:lvl1pPr>
          </a:lstStyle>
          <a:p>
            <a:r>
              <a:rPr lang="nl-NL"/>
              <a:t>TITEL REGEL 1</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9" y="3366004"/>
            <a:ext cx="4988052" cy="3172907"/>
          </a:xfrm>
        </p:spPr>
        <p:txBody>
          <a:bodyPr>
            <a:normAutofit/>
          </a:bodyPr>
          <a:lstStyle>
            <a:lvl1pPr>
              <a:defRPr sz="1800">
                <a:solidFill>
                  <a:srgbClr val="000000"/>
                </a:solidFill>
              </a:defRPr>
            </a:lvl1pPr>
            <a:lvl2pPr>
              <a:defRPr sz="1800"/>
            </a:lvl2pPr>
          </a:lstStyle>
          <a:p>
            <a:pPr lvl="0"/>
            <a:r>
              <a:rPr lang="nl-NL"/>
              <a:t>Klikken om de tekststijl van het model te bewerken</a:t>
            </a:r>
          </a:p>
          <a:p>
            <a:pPr lvl="1"/>
            <a:r>
              <a:rPr lang="nl-NL"/>
              <a:t>Tweede niveau</a:t>
            </a:r>
          </a:p>
        </p:txBody>
      </p:sp>
      <p:sp>
        <p:nvSpPr>
          <p:cNvPr id="4" name="Ondertitel 2">
            <a:extLst>
              <a:ext uri="{FF2B5EF4-FFF2-40B4-BE49-F238E27FC236}">
                <a16:creationId xmlns:a16="http://schemas.microsoft.com/office/drawing/2014/main" id="{E1CF1CBC-E88F-E76B-ACAE-055DE20AC2B8}"/>
              </a:ext>
            </a:extLst>
          </p:cNvPr>
          <p:cNvSpPr>
            <a:spLocks noGrp="1"/>
          </p:cNvSpPr>
          <p:nvPr>
            <p:ph type="subTitle" idx="11" hasCustomPrompt="1"/>
          </p:nvPr>
        </p:nvSpPr>
        <p:spPr>
          <a:xfrm>
            <a:off x="277259" y="1144887"/>
            <a:ext cx="5489447" cy="785155"/>
          </a:xfrm>
        </p:spPr>
        <p:txBody>
          <a:bodyPr>
            <a:normAutofit/>
          </a:bodyPr>
          <a:lstStyle>
            <a:lvl1pPr marL="0" indent="0" algn="l">
              <a:lnSpc>
                <a:spcPct val="70000"/>
              </a:lnSpc>
              <a:buNone/>
              <a:defRPr sz="2800">
                <a:solidFill>
                  <a:srgbClr val="EF790C"/>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
        <p:nvSpPr>
          <p:cNvPr id="14" name="Tijdelijke aanduiding voor afbeelding 2">
            <a:extLst>
              <a:ext uri="{FF2B5EF4-FFF2-40B4-BE49-F238E27FC236}">
                <a16:creationId xmlns:a16="http://schemas.microsoft.com/office/drawing/2014/main" id="{A023C1F5-DC01-6070-629A-34E8B6D032CD}"/>
              </a:ext>
            </a:extLst>
          </p:cNvPr>
          <p:cNvSpPr>
            <a:spLocks noGrp="1"/>
          </p:cNvSpPr>
          <p:nvPr>
            <p:ph type="pic" idx="13"/>
          </p:nvPr>
        </p:nvSpPr>
        <p:spPr>
          <a:xfrm>
            <a:off x="9736221" y="3366002"/>
            <a:ext cx="2571604" cy="3040957"/>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Tree>
    <p:extLst>
      <p:ext uri="{BB962C8B-B14F-4D97-AF65-F5344CB8AC3E}">
        <p14:creationId xmlns:p14="http://schemas.microsoft.com/office/powerpoint/2010/main" val="23411649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20_Titel en object">
    <p:bg>
      <p:bgPr>
        <a:solidFill>
          <a:schemeClr val="bg1"/>
        </a:solidFill>
        <a:effectLst/>
      </p:bgPr>
    </p:bg>
    <p:spTree>
      <p:nvGrpSpPr>
        <p:cNvPr id="1" name=""/>
        <p:cNvGrpSpPr/>
        <p:nvPr/>
      </p:nvGrpSpPr>
      <p:grpSpPr>
        <a:xfrm>
          <a:off x="0" y="0"/>
          <a:ext cx="0" cy="0"/>
          <a:chOff x="0" y="0"/>
          <a:chExt cx="0" cy="0"/>
        </a:xfrm>
      </p:grpSpPr>
      <p:sp>
        <p:nvSpPr>
          <p:cNvPr id="15" name="Tijdelijke aanduiding voor afbeelding 2">
            <a:extLst>
              <a:ext uri="{FF2B5EF4-FFF2-40B4-BE49-F238E27FC236}">
                <a16:creationId xmlns:a16="http://schemas.microsoft.com/office/drawing/2014/main" id="{72A0E468-0793-66E0-358C-137B75B8D53B}"/>
              </a:ext>
            </a:extLst>
          </p:cNvPr>
          <p:cNvSpPr>
            <a:spLocks noGrp="1"/>
          </p:cNvSpPr>
          <p:nvPr>
            <p:ph type="pic" idx="14"/>
          </p:nvPr>
        </p:nvSpPr>
        <p:spPr>
          <a:xfrm>
            <a:off x="10061792" y="371922"/>
            <a:ext cx="2246033"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13" name="Tijdelijke aanduiding voor afbeelding 2">
            <a:extLst>
              <a:ext uri="{FF2B5EF4-FFF2-40B4-BE49-F238E27FC236}">
                <a16:creationId xmlns:a16="http://schemas.microsoft.com/office/drawing/2014/main" id="{30258EB0-7C96-AD8E-A2C3-F2A5F9771110}"/>
              </a:ext>
            </a:extLst>
          </p:cNvPr>
          <p:cNvSpPr>
            <a:spLocks noGrp="1"/>
          </p:cNvSpPr>
          <p:nvPr>
            <p:ph type="pic" idx="12"/>
          </p:nvPr>
        </p:nvSpPr>
        <p:spPr>
          <a:xfrm>
            <a:off x="5535058" y="3366004"/>
            <a:ext cx="4114779" cy="3040958"/>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12" name="Tijdelijke aanduiding voor afbeelding 2">
            <a:extLst>
              <a:ext uri="{FF2B5EF4-FFF2-40B4-BE49-F238E27FC236}">
                <a16:creationId xmlns:a16="http://schemas.microsoft.com/office/drawing/2014/main" id="{84274716-B6BC-BB7F-C682-0A0A5F6322C5}"/>
              </a:ext>
            </a:extLst>
          </p:cNvPr>
          <p:cNvSpPr>
            <a:spLocks noGrp="1"/>
          </p:cNvSpPr>
          <p:nvPr>
            <p:ph type="pic" idx="10"/>
          </p:nvPr>
        </p:nvSpPr>
        <p:spPr>
          <a:xfrm>
            <a:off x="5983804" y="371922"/>
            <a:ext cx="3977318"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277259" y="504372"/>
            <a:ext cx="5520037" cy="1325563"/>
          </a:xfrm>
        </p:spPr>
        <p:txBody>
          <a:bodyPr>
            <a:normAutofit/>
          </a:bodyPr>
          <a:lstStyle>
            <a:lvl1pPr>
              <a:lnSpc>
                <a:spcPct val="70000"/>
              </a:lnSpc>
              <a:defRPr sz="6600">
                <a:solidFill>
                  <a:srgbClr val="EF790C"/>
                </a:solidFill>
              </a:defRPr>
            </a:lvl1pPr>
          </a:lstStyle>
          <a:p>
            <a:r>
              <a:rPr lang="nl-NL"/>
              <a:t>TITEL REGEL 1</a:t>
            </a:r>
            <a:br>
              <a:rPr lang="nl-NL"/>
            </a:br>
            <a:r>
              <a:rPr lang="nl-NL"/>
              <a:t>TITEL REGEL 2</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9" y="3366004"/>
            <a:ext cx="4988052" cy="3172907"/>
          </a:xfrm>
        </p:spPr>
        <p:txBody>
          <a:bodyPr>
            <a:normAutofit/>
          </a:bodyPr>
          <a:lstStyle>
            <a:lvl1pPr>
              <a:defRPr sz="1800">
                <a:solidFill>
                  <a:srgbClr val="000000"/>
                </a:solidFill>
              </a:defRPr>
            </a:lvl1pPr>
            <a:lvl2pPr>
              <a:defRPr sz="1800"/>
            </a:lvl2pPr>
          </a:lstStyle>
          <a:p>
            <a:pPr lvl="0"/>
            <a:r>
              <a:rPr lang="nl-NL"/>
              <a:t>Klikken om de tekststijl van het model te bewerken</a:t>
            </a:r>
          </a:p>
          <a:p>
            <a:pPr lvl="1"/>
            <a:r>
              <a:rPr lang="nl-NL"/>
              <a:t>Tweede niveau</a:t>
            </a:r>
          </a:p>
        </p:txBody>
      </p:sp>
      <p:sp>
        <p:nvSpPr>
          <p:cNvPr id="4" name="Ondertitel 2">
            <a:extLst>
              <a:ext uri="{FF2B5EF4-FFF2-40B4-BE49-F238E27FC236}">
                <a16:creationId xmlns:a16="http://schemas.microsoft.com/office/drawing/2014/main" id="{E1CF1CBC-E88F-E76B-ACAE-055DE20AC2B8}"/>
              </a:ext>
            </a:extLst>
          </p:cNvPr>
          <p:cNvSpPr>
            <a:spLocks noGrp="1"/>
          </p:cNvSpPr>
          <p:nvPr>
            <p:ph type="subTitle" idx="11" hasCustomPrompt="1"/>
          </p:nvPr>
        </p:nvSpPr>
        <p:spPr>
          <a:xfrm>
            <a:off x="277259" y="1829935"/>
            <a:ext cx="5489447" cy="785155"/>
          </a:xfrm>
        </p:spPr>
        <p:txBody>
          <a:bodyPr>
            <a:normAutofit/>
          </a:bodyPr>
          <a:lstStyle>
            <a:lvl1pPr marL="0" indent="0" algn="l">
              <a:lnSpc>
                <a:spcPct val="70000"/>
              </a:lnSpc>
              <a:buNone/>
              <a:defRPr sz="2800">
                <a:solidFill>
                  <a:srgbClr val="EF790C"/>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
        <p:nvSpPr>
          <p:cNvPr id="14" name="Tijdelijke aanduiding voor afbeelding 2">
            <a:extLst>
              <a:ext uri="{FF2B5EF4-FFF2-40B4-BE49-F238E27FC236}">
                <a16:creationId xmlns:a16="http://schemas.microsoft.com/office/drawing/2014/main" id="{A023C1F5-DC01-6070-629A-34E8B6D032CD}"/>
              </a:ext>
            </a:extLst>
          </p:cNvPr>
          <p:cNvSpPr>
            <a:spLocks noGrp="1"/>
          </p:cNvSpPr>
          <p:nvPr>
            <p:ph type="pic" idx="13"/>
          </p:nvPr>
        </p:nvSpPr>
        <p:spPr>
          <a:xfrm>
            <a:off x="9736221" y="3366002"/>
            <a:ext cx="2571604" cy="3040957"/>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Tree>
    <p:extLst>
      <p:ext uri="{BB962C8B-B14F-4D97-AF65-F5344CB8AC3E}">
        <p14:creationId xmlns:p14="http://schemas.microsoft.com/office/powerpoint/2010/main" val="25918434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22_Titel en object">
    <p:bg>
      <p:bgPr>
        <a:solidFill>
          <a:schemeClr val="tx1"/>
        </a:solidFill>
        <a:effectLst/>
      </p:bgPr>
    </p:bg>
    <p:spTree>
      <p:nvGrpSpPr>
        <p:cNvPr id="1" name=""/>
        <p:cNvGrpSpPr/>
        <p:nvPr/>
      </p:nvGrpSpPr>
      <p:grpSpPr>
        <a:xfrm>
          <a:off x="0" y="0"/>
          <a:ext cx="0" cy="0"/>
          <a:chOff x="0" y="0"/>
          <a:chExt cx="0" cy="0"/>
        </a:xfrm>
      </p:grpSpPr>
      <p:sp>
        <p:nvSpPr>
          <p:cNvPr id="15" name="Tijdelijke aanduiding voor afbeelding 2">
            <a:extLst>
              <a:ext uri="{FF2B5EF4-FFF2-40B4-BE49-F238E27FC236}">
                <a16:creationId xmlns:a16="http://schemas.microsoft.com/office/drawing/2014/main" id="{72A0E468-0793-66E0-358C-137B75B8D53B}"/>
              </a:ext>
            </a:extLst>
          </p:cNvPr>
          <p:cNvSpPr>
            <a:spLocks noGrp="1"/>
          </p:cNvSpPr>
          <p:nvPr>
            <p:ph type="pic" idx="14"/>
          </p:nvPr>
        </p:nvSpPr>
        <p:spPr>
          <a:xfrm>
            <a:off x="10061792" y="371922"/>
            <a:ext cx="2246033"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13" name="Tijdelijke aanduiding voor afbeelding 2">
            <a:extLst>
              <a:ext uri="{FF2B5EF4-FFF2-40B4-BE49-F238E27FC236}">
                <a16:creationId xmlns:a16="http://schemas.microsoft.com/office/drawing/2014/main" id="{30258EB0-7C96-AD8E-A2C3-F2A5F9771110}"/>
              </a:ext>
            </a:extLst>
          </p:cNvPr>
          <p:cNvSpPr>
            <a:spLocks noGrp="1"/>
          </p:cNvSpPr>
          <p:nvPr>
            <p:ph type="pic" idx="12"/>
          </p:nvPr>
        </p:nvSpPr>
        <p:spPr>
          <a:xfrm>
            <a:off x="5535058" y="3366004"/>
            <a:ext cx="4114779" cy="3040958"/>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12" name="Tijdelijke aanduiding voor afbeelding 2">
            <a:extLst>
              <a:ext uri="{FF2B5EF4-FFF2-40B4-BE49-F238E27FC236}">
                <a16:creationId xmlns:a16="http://schemas.microsoft.com/office/drawing/2014/main" id="{84274716-B6BC-BB7F-C682-0A0A5F6322C5}"/>
              </a:ext>
            </a:extLst>
          </p:cNvPr>
          <p:cNvSpPr>
            <a:spLocks noGrp="1"/>
          </p:cNvSpPr>
          <p:nvPr>
            <p:ph type="pic" idx="10"/>
          </p:nvPr>
        </p:nvSpPr>
        <p:spPr>
          <a:xfrm>
            <a:off x="5983804" y="371922"/>
            <a:ext cx="3977318"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277259" y="211902"/>
            <a:ext cx="5520037" cy="1325563"/>
          </a:xfrm>
        </p:spPr>
        <p:txBody>
          <a:bodyPr>
            <a:normAutofit/>
          </a:bodyPr>
          <a:lstStyle>
            <a:lvl1pPr>
              <a:lnSpc>
                <a:spcPct val="70000"/>
              </a:lnSpc>
              <a:defRPr sz="6600">
                <a:solidFill>
                  <a:schemeClr val="bg1"/>
                </a:solidFill>
              </a:defRPr>
            </a:lvl1pPr>
          </a:lstStyle>
          <a:p>
            <a:r>
              <a:rPr lang="nl-NL"/>
              <a:t>TITEL REGEL 1</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9" y="3366004"/>
            <a:ext cx="4988052" cy="3172907"/>
          </a:xfrm>
        </p:spPr>
        <p:txBody>
          <a:bodyPr>
            <a:normAutofit/>
          </a:bodyPr>
          <a:lstStyle>
            <a:lvl1pPr>
              <a:defRPr sz="1800">
                <a:solidFill>
                  <a:schemeClr val="bg1"/>
                </a:solidFill>
              </a:defRPr>
            </a:lvl1pPr>
            <a:lvl2pPr>
              <a:defRPr sz="1800"/>
            </a:lvl2pPr>
          </a:lstStyle>
          <a:p>
            <a:pPr lvl="0"/>
            <a:r>
              <a:rPr lang="nl-NL"/>
              <a:t>Klikken om de tekststijl van het model te bewerken</a:t>
            </a:r>
          </a:p>
          <a:p>
            <a:pPr lvl="1"/>
            <a:r>
              <a:rPr lang="nl-NL"/>
              <a:t>Tweede niveau</a:t>
            </a:r>
          </a:p>
        </p:txBody>
      </p:sp>
      <p:sp>
        <p:nvSpPr>
          <p:cNvPr id="4" name="Ondertitel 2">
            <a:extLst>
              <a:ext uri="{FF2B5EF4-FFF2-40B4-BE49-F238E27FC236}">
                <a16:creationId xmlns:a16="http://schemas.microsoft.com/office/drawing/2014/main" id="{E1CF1CBC-E88F-E76B-ACAE-055DE20AC2B8}"/>
              </a:ext>
            </a:extLst>
          </p:cNvPr>
          <p:cNvSpPr>
            <a:spLocks noGrp="1"/>
          </p:cNvSpPr>
          <p:nvPr>
            <p:ph type="subTitle" idx="11" hasCustomPrompt="1"/>
          </p:nvPr>
        </p:nvSpPr>
        <p:spPr>
          <a:xfrm>
            <a:off x="277259" y="1144887"/>
            <a:ext cx="5489447" cy="785155"/>
          </a:xfrm>
        </p:spPr>
        <p:txBody>
          <a:bodyPr>
            <a:normAutofit/>
          </a:bodyPr>
          <a:lstStyle>
            <a:lvl1pPr marL="0" indent="0" algn="l">
              <a:lnSpc>
                <a:spcPct val="70000"/>
              </a:lnSpc>
              <a:buNone/>
              <a:defRPr sz="2800">
                <a:solidFill>
                  <a:schemeClr val="bg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
        <p:nvSpPr>
          <p:cNvPr id="14" name="Tijdelijke aanduiding voor afbeelding 2">
            <a:extLst>
              <a:ext uri="{FF2B5EF4-FFF2-40B4-BE49-F238E27FC236}">
                <a16:creationId xmlns:a16="http://schemas.microsoft.com/office/drawing/2014/main" id="{A023C1F5-DC01-6070-629A-34E8B6D032CD}"/>
              </a:ext>
            </a:extLst>
          </p:cNvPr>
          <p:cNvSpPr>
            <a:spLocks noGrp="1"/>
          </p:cNvSpPr>
          <p:nvPr>
            <p:ph type="pic" idx="13"/>
          </p:nvPr>
        </p:nvSpPr>
        <p:spPr>
          <a:xfrm>
            <a:off x="9736221" y="3366002"/>
            <a:ext cx="2571604" cy="3040957"/>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Tree>
    <p:extLst>
      <p:ext uri="{BB962C8B-B14F-4D97-AF65-F5344CB8AC3E}">
        <p14:creationId xmlns:p14="http://schemas.microsoft.com/office/powerpoint/2010/main" val="5961155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23_Titel en object">
    <p:bg>
      <p:bgPr>
        <a:solidFill>
          <a:schemeClr val="tx1"/>
        </a:solidFill>
        <a:effectLst/>
      </p:bgPr>
    </p:bg>
    <p:spTree>
      <p:nvGrpSpPr>
        <p:cNvPr id="1" name=""/>
        <p:cNvGrpSpPr/>
        <p:nvPr/>
      </p:nvGrpSpPr>
      <p:grpSpPr>
        <a:xfrm>
          <a:off x="0" y="0"/>
          <a:ext cx="0" cy="0"/>
          <a:chOff x="0" y="0"/>
          <a:chExt cx="0" cy="0"/>
        </a:xfrm>
      </p:grpSpPr>
      <p:sp>
        <p:nvSpPr>
          <p:cNvPr id="15" name="Tijdelijke aanduiding voor afbeelding 2">
            <a:extLst>
              <a:ext uri="{FF2B5EF4-FFF2-40B4-BE49-F238E27FC236}">
                <a16:creationId xmlns:a16="http://schemas.microsoft.com/office/drawing/2014/main" id="{72A0E468-0793-66E0-358C-137B75B8D53B}"/>
              </a:ext>
            </a:extLst>
          </p:cNvPr>
          <p:cNvSpPr>
            <a:spLocks noGrp="1"/>
          </p:cNvSpPr>
          <p:nvPr>
            <p:ph type="pic" idx="14"/>
          </p:nvPr>
        </p:nvSpPr>
        <p:spPr>
          <a:xfrm>
            <a:off x="10061792" y="371922"/>
            <a:ext cx="2246033"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13" name="Tijdelijke aanduiding voor afbeelding 2">
            <a:extLst>
              <a:ext uri="{FF2B5EF4-FFF2-40B4-BE49-F238E27FC236}">
                <a16:creationId xmlns:a16="http://schemas.microsoft.com/office/drawing/2014/main" id="{30258EB0-7C96-AD8E-A2C3-F2A5F9771110}"/>
              </a:ext>
            </a:extLst>
          </p:cNvPr>
          <p:cNvSpPr>
            <a:spLocks noGrp="1"/>
          </p:cNvSpPr>
          <p:nvPr>
            <p:ph type="pic" idx="12"/>
          </p:nvPr>
        </p:nvSpPr>
        <p:spPr>
          <a:xfrm>
            <a:off x="5535058" y="3366004"/>
            <a:ext cx="4114779" cy="3040958"/>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12" name="Tijdelijke aanduiding voor afbeelding 2">
            <a:extLst>
              <a:ext uri="{FF2B5EF4-FFF2-40B4-BE49-F238E27FC236}">
                <a16:creationId xmlns:a16="http://schemas.microsoft.com/office/drawing/2014/main" id="{84274716-B6BC-BB7F-C682-0A0A5F6322C5}"/>
              </a:ext>
            </a:extLst>
          </p:cNvPr>
          <p:cNvSpPr>
            <a:spLocks noGrp="1"/>
          </p:cNvSpPr>
          <p:nvPr>
            <p:ph type="pic" idx="10"/>
          </p:nvPr>
        </p:nvSpPr>
        <p:spPr>
          <a:xfrm>
            <a:off x="5983804" y="371922"/>
            <a:ext cx="3977318"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277259" y="504372"/>
            <a:ext cx="5520037" cy="1325563"/>
          </a:xfrm>
        </p:spPr>
        <p:txBody>
          <a:bodyPr>
            <a:normAutofit/>
          </a:bodyPr>
          <a:lstStyle>
            <a:lvl1pPr>
              <a:lnSpc>
                <a:spcPct val="70000"/>
              </a:lnSpc>
              <a:defRPr sz="6600">
                <a:solidFill>
                  <a:schemeClr val="bg1"/>
                </a:solidFill>
              </a:defRPr>
            </a:lvl1pPr>
          </a:lstStyle>
          <a:p>
            <a:r>
              <a:rPr lang="nl-NL"/>
              <a:t>TITEL REGEL 1</a:t>
            </a:r>
            <a:br>
              <a:rPr lang="nl-NL"/>
            </a:br>
            <a:r>
              <a:rPr lang="nl-NL"/>
              <a:t>TITEL REGEL 2</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9" y="3366004"/>
            <a:ext cx="4988052" cy="3172907"/>
          </a:xfrm>
        </p:spPr>
        <p:txBody>
          <a:bodyPr>
            <a:normAutofit/>
          </a:bodyPr>
          <a:lstStyle>
            <a:lvl1pPr>
              <a:defRPr sz="1800">
                <a:solidFill>
                  <a:schemeClr val="bg1"/>
                </a:solidFill>
              </a:defRPr>
            </a:lvl1pPr>
            <a:lvl2pPr>
              <a:defRPr sz="1800"/>
            </a:lvl2pPr>
          </a:lstStyle>
          <a:p>
            <a:pPr lvl="0"/>
            <a:r>
              <a:rPr lang="nl-NL"/>
              <a:t>Klikken om de tekststijl van het model te bewerken</a:t>
            </a:r>
          </a:p>
          <a:p>
            <a:pPr lvl="1"/>
            <a:r>
              <a:rPr lang="nl-NL"/>
              <a:t>Tweede niveau</a:t>
            </a:r>
          </a:p>
        </p:txBody>
      </p:sp>
      <p:sp>
        <p:nvSpPr>
          <p:cNvPr id="4" name="Ondertitel 2">
            <a:extLst>
              <a:ext uri="{FF2B5EF4-FFF2-40B4-BE49-F238E27FC236}">
                <a16:creationId xmlns:a16="http://schemas.microsoft.com/office/drawing/2014/main" id="{E1CF1CBC-E88F-E76B-ACAE-055DE20AC2B8}"/>
              </a:ext>
            </a:extLst>
          </p:cNvPr>
          <p:cNvSpPr>
            <a:spLocks noGrp="1"/>
          </p:cNvSpPr>
          <p:nvPr>
            <p:ph type="subTitle" idx="11" hasCustomPrompt="1"/>
          </p:nvPr>
        </p:nvSpPr>
        <p:spPr>
          <a:xfrm>
            <a:off x="277259" y="1829935"/>
            <a:ext cx="5489447" cy="785155"/>
          </a:xfrm>
        </p:spPr>
        <p:txBody>
          <a:bodyPr>
            <a:normAutofit/>
          </a:bodyPr>
          <a:lstStyle>
            <a:lvl1pPr marL="0" indent="0" algn="l">
              <a:lnSpc>
                <a:spcPct val="70000"/>
              </a:lnSpc>
              <a:buNone/>
              <a:defRPr sz="2800">
                <a:solidFill>
                  <a:schemeClr val="bg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
        <p:nvSpPr>
          <p:cNvPr id="14" name="Tijdelijke aanduiding voor afbeelding 2">
            <a:extLst>
              <a:ext uri="{FF2B5EF4-FFF2-40B4-BE49-F238E27FC236}">
                <a16:creationId xmlns:a16="http://schemas.microsoft.com/office/drawing/2014/main" id="{A023C1F5-DC01-6070-629A-34E8B6D032CD}"/>
              </a:ext>
            </a:extLst>
          </p:cNvPr>
          <p:cNvSpPr>
            <a:spLocks noGrp="1"/>
          </p:cNvSpPr>
          <p:nvPr>
            <p:ph type="pic" idx="13"/>
          </p:nvPr>
        </p:nvSpPr>
        <p:spPr>
          <a:xfrm>
            <a:off x="9736221" y="3366002"/>
            <a:ext cx="2571604" cy="3040957"/>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Tree>
    <p:extLst>
      <p:ext uri="{BB962C8B-B14F-4D97-AF65-F5344CB8AC3E}">
        <p14:creationId xmlns:p14="http://schemas.microsoft.com/office/powerpoint/2010/main" val="1024931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307848" y="319089"/>
            <a:ext cx="10515600" cy="1159444"/>
          </a:xfrm>
        </p:spPr>
        <p:txBody>
          <a:bodyPr>
            <a:normAutofit/>
          </a:bodyPr>
          <a:lstStyle>
            <a:lvl1pPr>
              <a:lnSpc>
                <a:spcPct val="70000"/>
              </a:lnSpc>
              <a:defRPr sz="6600"/>
            </a:lvl1pPr>
          </a:lstStyle>
          <a:p>
            <a:r>
              <a:rPr lang="nl-NL"/>
              <a:t>TITEL REGEL 1</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8" y="2687636"/>
            <a:ext cx="10515600" cy="3851275"/>
          </a:xfrm>
        </p:spPr>
        <p:txBody>
          <a:bodyPr>
            <a:normAutofit/>
          </a:bodyPr>
          <a:lstStyle>
            <a:lvl1pPr>
              <a:defRPr sz="1800"/>
            </a:lvl1pPr>
          </a:lstStyle>
          <a:p>
            <a:pPr lvl="0"/>
            <a:r>
              <a:rPr lang="nl-NL"/>
              <a:t>Klikken om de tekststijl van het model te bewerken</a:t>
            </a:r>
          </a:p>
        </p:txBody>
      </p:sp>
      <p:pic>
        <p:nvPicPr>
          <p:cNvPr id="9" name="Afbeelding 8" descr="Afbeelding met Lettertype, Graphics, logo, grafische vormgeving&#10;&#10;Automatisch gegenereerde beschrijving">
            <a:extLst>
              <a:ext uri="{FF2B5EF4-FFF2-40B4-BE49-F238E27FC236}">
                <a16:creationId xmlns:a16="http://schemas.microsoft.com/office/drawing/2014/main" id="{46F80FF6-53B1-6678-55B5-83B5DDB582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20173" y="6134327"/>
            <a:ext cx="1951647" cy="486112"/>
          </a:xfrm>
          <a:prstGeom prst="rect">
            <a:avLst/>
          </a:prstGeom>
        </p:spPr>
      </p:pic>
      <p:sp>
        <p:nvSpPr>
          <p:cNvPr id="4" name="Ondertitel 2">
            <a:extLst>
              <a:ext uri="{FF2B5EF4-FFF2-40B4-BE49-F238E27FC236}">
                <a16:creationId xmlns:a16="http://schemas.microsoft.com/office/drawing/2014/main" id="{50BA16EF-F4F8-0543-391D-3C61A5702F4D}"/>
              </a:ext>
            </a:extLst>
          </p:cNvPr>
          <p:cNvSpPr>
            <a:spLocks noGrp="1"/>
          </p:cNvSpPr>
          <p:nvPr>
            <p:ph type="subTitle" idx="10" hasCustomPrompt="1"/>
          </p:nvPr>
        </p:nvSpPr>
        <p:spPr>
          <a:xfrm>
            <a:off x="307848" y="1163494"/>
            <a:ext cx="9007564" cy="919590"/>
          </a:xfrm>
        </p:spPr>
        <p:txBody>
          <a:bodyPr>
            <a:normAutofit/>
          </a:bodyPr>
          <a:lstStyle>
            <a:lvl1pPr marL="0" indent="0" algn="l">
              <a:lnSpc>
                <a:spcPct val="70000"/>
              </a:lnSpc>
              <a:buNone/>
              <a:defRPr sz="2800">
                <a:solidFill>
                  <a:schemeClr val="tx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Tree>
    <p:extLst>
      <p:ext uri="{BB962C8B-B14F-4D97-AF65-F5344CB8AC3E}">
        <p14:creationId xmlns:p14="http://schemas.microsoft.com/office/powerpoint/2010/main" val="53391949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21_Titel en object">
    <p:bg>
      <p:bgPr>
        <a:solidFill>
          <a:schemeClr val="tx1"/>
        </a:solidFill>
        <a:effectLst/>
      </p:bgPr>
    </p:bg>
    <p:spTree>
      <p:nvGrpSpPr>
        <p:cNvPr id="1" name=""/>
        <p:cNvGrpSpPr/>
        <p:nvPr/>
      </p:nvGrpSpPr>
      <p:grpSpPr>
        <a:xfrm>
          <a:off x="0" y="0"/>
          <a:ext cx="0" cy="0"/>
          <a:chOff x="0" y="0"/>
          <a:chExt cx="0" cy="0"/>
        </a:xfrm>
      </p:grpSpPr>
      <p:sp>
        <p:nvSpPr>
          <p:cNvPr id="15" name="Tijdelijke aanduiding voor afbeelding 2">
            <a:extLst>
              <a:ext uri="{FF2B5EF4-FFF2-40B4-BE49-F238E27FC236}">
                <a16:creationId xmlns:a16="http://schemas.microsoft.com/office/drawing/2014/main" id="{72A0E468-0793-66E0-358C-137B75B8D53B}"/>
              </a:ext>
            </a:extLst>
          </p:cNvPr>
          <p:cNvSpPr>
            <a:spLocks noGrp="1"/>
          </p:cNvSpPr>
          <p:nvPr>
            <p:ph type="pic" idx="14"/>
          </p:nvPr>
        </p:nvSpPr>
        <p:spPr>
          <a:xfrm>
            <a:off x="10061792" y="371922"/>
            <a:ext cx="2246033"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13" name="Tijdelijke aanduiding voor afbeelding 2">
            <a:extLst>
              <a:ext uri="{FF2B5EF4-FFF2-40B4-BE49-F238E27FC236}">
                <a16:creationId xmlns:a16="http://schemas.microsoft.com/office/drawing/2014/main" id="{30258EB0-7C96-AD8E-A2C3-F2A5F9771110}"/>
              </a:ext>
            </a:extLst>
          </p:cNvPr>
          <p:cNvSpPr>
            <a:spLocks noGrp="1"/>
          </p:cNvSpPr>
          <p:nvPr>
            <p:ph type="pic" idx="12"/>
          </p:nvPr>
        </p:nvSpPr>
        <p:spPr>
          <a:xfrm>
            <a:off x="5535058" y="3366004"/>
            <a:ext cx="4114779" cy="3040958"/>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12" name="Tijdelijke aanduiding voor afbeelding 2">
            <a:extLst>
              <a:ext uri="{FF2B5EF4-FFF2-40B4-BE49-F238E27FC236}">
                <a16:creationId xmlns:a16="http://schemas.microsoft.com/office/drawing/2014/main" id="{84274716-B6BC-BB7F-C682-0A0A5F6322C5}"/>
              </a:ext>
            </a:extLst>
          </p:cNvPr>
          <p:cNvSpPr>
            <a:spLocks noGrp="1"/>
          </p:cNvSpPr>
          <p:nvPr>
            <p:ph type="pic" idx="10"/>
          </p:nvPr>
        </p:nvSpPr>
        <p:spPr>
          <a:xfrm>
            <a:off x="5983804" y="371922"/>
            <a:ext cx="3977318"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277259" y="851982"/>
            <a:ext cx="5520037" cy="1325563"/>
          </a:xfrm>
        </p:spPr>
        <p:txBody>
          <a:bodyPr>
            <a:normAutofit/>
          </a:bodyPr>
          <a:lstStyle>
            <a:lvl1pPr>
              <a:lnSpc>
                <a:spcPct val="70000"/>
              </a:lnSpc>
              <a:defRPr sz="6600">
                <a:solidFill>
                  <a:schemeClr val="bg1"/>
                </a:solidFill>
              </a:defRPr>
            </a:lvl1pPr>
          </a:lstStyle>
          <a:p>
            <a:r>
              <a:rPr lang="nl-NL"/>
              <a:t>TITEL REGEL 1</a:t>
            </a:r>
            <a:br>
              <a:rPr lang="nl-NL"/>
            </a:br>
            <a:r>
              <a:rPr lang="nl-NL"/>
              <a:t>TITEL REGEL 2</a:t>
            </a:r>
            <a:br>
              <a:rPr lang="nl-NL"/>
            </a:br>
            <a:r>
              <a:rPr lang="nl-NL"/>
              <a:t>TITEL REGEL 3</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9" y="3366004"/>
            <a:ext cx="4988052" cy="3172907"/>
          </a:xfrm>
        </p:spPr>
        <p:txBody>
          <a:bodyPr>
            <a:normAutofit/>
          </a:bodyPr>
          <a:lstStyle>
            <a:lvl1pPr>
              <a:defRPr sz="1800">
                <a:solidFill>
                  <a:schemeClr val="bg1"/>
                </a:solidFill>
              </a:defRPr>
            </a:lvl1pPr>
            <a:lvl2pPr>
              <a:defRPr sz="1800"/>
            </a:lvl2pPr>
          </a:lstStyle>
          <a:p>
            <a:pPr lvl="0"/>
            <a:r>
              <a:rPr lang="nl-NL"/>
              <a:t>Klikken om de tekststijl van het model te bewerken</a:t>
            </a:r>
          </a:p>
          <a:p>
            <a:pPr lvl="1"/>
            <a:r>
              <a:rPr lang="nl-NL"/>
              <a:t>Tweede niveau</a:t>
            </a:r>
          </a:p>
        </p:txBody>
      </p:sp>
      <p:sp>
        <p:nvSpPr>
          <p:cNvPr id="4" name="Ondertitel 2">
            <a:extLst>
              <a:ext uri="{FF2B5EF4-FFF2-40B4-BE49-F238E27FC236}">
                <a16:creationId xmlns:a16="http://schemas.microsoft.com/office/drawing/2014/main" id="{E1CF1CBC-E88F-E76B-ACAE-055DE20AC2B8}"/>
              </a:ext>
            </a:extLst>
          </p:cNvPr>
          <p:cNvSpPr>
            <a:spLocks noGrp="1"/>
          </p:cNvSpPr>
          <p:nvPr>
            <p:ph type="subTitle" idx="11" hasCustomPrompt="1"/>
          </p:nvPr>
        </p:nvSpPr>
        <p:spPr>
          <a:xfrm>
            <a:off x="307849" y="2502793"/>
            <a:ext cx="5489447" cy="785155"/>
          </a:xfrm>
        </p:spPr>
        <p:txBody>
          <a:bodyPr>
            <a:normAutofit/>
          </a:bodyPr>
          <a:lstStyle>
            <a:lvl1pPr marL="0" indent="0" algn="l">
              <a:lnSpc>
                <a:spcPct val="70000"/>
              </a:lnSpc>
              <a:buNone/>
              <a:defRPr sz="2800">
                <a:solidFill>
                  <a:schemeClr val="bg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
        <p:nvSpPr>
          <p:cNvPr id="14" name="Tijdelijke aanduiding voor afbeelding 2">
            <a:extLst>
              <a:ext uri="{FF2B5EF4-FFF2-40B4-BE49-F238E27FC236}">
                <a16:creationId xmlns:a16="http://schemas.microsoft.com/office/drawing/2014/main" id="{A023C1F5-DC01-6070-629A-34E8B6D032CD}"/>
              </a:ext>
            </a:extLst>
          </p:cNvPr>
          <p:cNvSpPr>
            <a:spLocks noGrp="1"/>
          </p:cNvSpPr>
          <p:nvPr>
            <p:ph type="pic" idx="13"/>
          </p:nvPr>
        </p:nvSpPr>
        <p:spPr>
          <a:xfrm>
            <a:off x="9736221" y="3366002"/>
            <a:ext cx="2571604" cy="3040957"/>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Tree>
    <p:extLst>
      <p:ext uri="{BB962C8B-B14F-4D97-AF65-F5344CB8AC3E}">
        <p14:creationId xmlns:p14="http://schemas.microsoft.com/office/powerpoint/2010/main" val="15421253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19_Titel en object">
    <p:bg>
      <p:bgPr>
        <a:solidFill>
          <a:schemeClr val="tx2"/>
        </a:solidFill>
        <a:effectLst/>
      </p:bgPr>
    </p:bg>
    <p:spTree>
      <p:nvGrpSpPr>
        <p:cNvPr id="1" name=""/>
        <p:cNvGrpSpPr/>
        <p:nvPr/>
      </p:nvGrpSpPr>
      <p:grpSpPr>
        <a:xfrm>
          <a:off x="0" y="0"/>
          <a:ext cx="0" cy="0"/>
          <a:chOff x="0" y="0"/>
          <a:chExt cx="0" cy="0"/>
        </a:xfrm>
      </p:grpSpPr>
      <p:sp>
        <p:nvSpPr>
          <p:cNvPr id="15" name="Tijdelijke aanduiding voor afbeelding 2">
            <a:extLst>
              <a:ext uri="{FF2B5EF4-FFF2-40B4-BE49-F238E27FC236}">
                <a16:creationId xmlns:a16="http://schemas.microsoft.com/office/drawing/2014/main" id="{72A0E468-0793-66E0-358C-137B75B8D53B}"/>
              </a:ext>
            </a:extLst>
          </p:cNvPr>
          <p:cNvSpPr>
            <a:spLocks noGrp="1"/>
          </p:cNvSpPr>
          <p:nvPr>
            <p:ph type="pic" idx="14"/>
          </p:nvPr>
        </p:nvSpPr>
        <p:spPr>
          <a:xfrm>
            <a:off x="10061792" y="371922"/>
            <a:ext cx="2246033"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13" name="Tijdelijke aanduiding voor afbeelding 2">
            <a:extLst>
              <a:ext uri="{FF2B5EF4-FFF2-40B4-BE49-F238E27FC236}">
                <a16:creationId xmlns:a16="http://schemas.microsoft.com/office/drawing/2014/main" id="{30258EB0-7C96-AD8E-A2C3-F2A5F9771110}"/>
              </a:ext>
            </a:extLst>
          </p:cNvPr>
          <p:cNvSpPr>
            <a:spLocks noGrp="1"/>
          </p:cNvSpPr>
          <p:nvPr>
            <p:ph type="pic" idx="12"/>
          </p:nvPr>
        </p:nvSpPr>
        <p:spPr>
          <a:xfrm>
            <a:off x="5535058" y="3366004"/>
            <a:ext cx="4114779" cy="3040958"/>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12" name="Tijdelijke aanduiding voor afbeelding 2">
            <a:extLst>
              <a:ext uri="{FF2B5EF4-FFF2-40B4-BE49-F238E27FC236}">
                <a16:creationId xmlns:a16="http://schemas.microsoft.com/office/drawing/2014/main" id="{84274716-B6BC-BB7F-C682-0A0A5F6322C5}"/>
              </a:ext>
            </a:extLst>
          </p:cNvPr>
          <p:cNvSpPr>
            <a:spLocks noGrp="1"/>
          </p:cNvSpPr>
          <p:nvPr>
            <p:ph type="pic" idx="10"/>
          </p:nvPr>
        </p:nvSpPr>
        <p:spPr>
          <a:xfrm>
            <a:off x="5983804" y="371922"/>
            <a:ext cx="3977318"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277259" y="211902"/>
            <a:ext cx="5520037" cy="1325563"/>
          </a:xfrm>
        </p:spPr>
        <p:txBody>
          <a:bodyPr>
            <a:normAutofit/>
          </a:bodyPr>
          <a:lstStyle>
            <a:lvl1pPr>
              <a:lnSpc>
                <a:spcPct val="70000"/>
              </a:lnSpc>
              <a:defRPr sz="6600">
                <a:solidFill>
                  <a:schemeClr val="bg1"/>
                </a:solidFill>
              </a:defRPr>
            </a:lvl1pPr>
          </a:lstStyle>
          <a:p>
            <a:r>
              <a:rPr lang="nl-NL"/>
              <a:t>TITEL REGEL 1</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9" y="3366004"/>
            <a:ext cx="4988052" cy="3172907"/>
          </a:xfrm>
        </p:spPr>
        <p:txBody>
          <a:bodyPr>
            <a:normAutofit/>
          </a:bodyPr>
          <a:lstStyle>
            <a:lvl1pPr>
              <a:defRPr sz="1800">
                <a:solidFill>
                  <a:schemeClr val="bg1"/>
                </a:solidFill>
              </a:defRPr>
            </a:lvl1pPr>
            <a:lvl2pPr>
              <a:defRPr sz="1800"/>
            </a:lvl2pPr>
          </a:lstStyle>
          <a:p>
            <a:pPr lvl="0"/>
            <a:r>
              <a:rPr lang="nl-NL"/>
              <a:t>Klikken om de tekststijl van het model te bewerken</a:t>
            </a:r>
          </a:p>
          <a:p>
            <a:pPr lvl="1"/>
            <a:r>
              <a:rPr lang="nl-NL"/>
              <a:t>Tweede niveau</a:t>
            </a:r>
          </a:p>
        </p:txBody>
      </p:sp>
      <p:sp>
        <p:nvSpPr>
          <p:cNvPr id="4" name="Ondertitel 2">
            <a:extLst>
              <a:ext uri="{FF2B5EF4-FFF2-40B4-BE49-F238E27FC236}">
                <a16:creationId xmlns:a16="http://schemas.microsoft.com/office/drawing/2014/main" id="{E1CF1CBC-E88F-E76B-ACAE-055DE20AC2B8}"/>
              </a:ext>
            </a:extLst>
          </p:cNvPr>
          <p:cNvSpPr>
            <a:spLocks noGrp="1"/>
          </p:cNvSpPr>
          <p:nvPr>
            <p:ph type="subTitle" idx="11" hasCustomPrompt="1"/>
          </p:nvPr>
        </p:nvSpPr>
        <p:spPr>
          <a:xfrm>
            <a:off x="277259" y="1144887"/>
            <a:ext cx="5489447" cy="785155"/>
          </a:xfrm>
        </p:spPr>
        <p:txBody>
          <a:bodyPr>
            <a:normAutofit/>
          </a:bodyPr>
          <a:lstStyle>
            <a:lvl1pPr marL="0" indent="0" algn="l">
              <a:lnSpc>
                <a:spcPct val="70000"/>
              </a:lnSpc>
              <a:buNone/>
              <a:defRPr sz="2800">
                <a:solidFill>
                  <a:schemeClr val="bg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
        <p:nvSpPr>
          <p:cNvPr id="14" name="Tijdelijke aanduiding voor afbeelding 2">
            <a:extLst>
              <a:ext uri="{FF2B5EF4-FFF2-40B4-BE49-F238E27FC236}">
                <a16:creationId xmlns:a16="http://schemas.microsoft.com/office/drawing/2014/main" id="{A023C1F5-DC01-6070-629A-34E8B6D032CD}"/>
              </a:ext>
            </a:extLst>
          </p:cNvPr>
          <p:cNvSpPr>
            <a:spLocks noGrp="1"/>
          </p:cNvSpPr>
          <p:nvPr>
            <p:ph type="pic" idx="13"/>
          </p:nvPr>
        </p:nvSpPr>
        <p:spPr>
          <a:xfrm>
            <a:off x="9736221" y="3366002"/>
            <a:ext cx="2571604" cy="3040957"/>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Tree>
    <p:extLst>
      <p:ext uri="{BB962C8B-B14F-4D97-AF65-F5344CB8AC3E}">
        <p14:creationId xmlns:p14="http://schemas.microsoft.com/office/powerpoint/2010/main" val="16679944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17_Titel en object">
    <p:bg>
      <p:bgPr>
        <a:solidFill>
          <a:schemeClr val="tx2"/>
        </a:solidFill>
        <a:effectLst/>
      </p:bgPr>
    </p:bg>
    <p:spTree>
      <p:nvGrpSpPr>
        <p:cNvPr id="1" name=""/>
        <p:cNvGrpSpPr/>
        <p:nvPr/>
      </p:nvGrpSpPr>
      <p:grpSpPr>
        <a:xfrm>
          <a:off x="0" y="0"/>
          <a:ext cx="0" cy="0"/>
          <a:chOff x="0" y="0"/>
          <a:chExt cx="0" cy="0"/>
        </a:xfrm>
      </p:grpSpPr>
      <p:sp>
        <p:nvSpPr>
          <p:cNvPr id="15" name="Tijdelijke aanduiding voor afbeelding 2">
            <a:extLst>
              <a:ext uri="{FF2B5EF4-FFF2-40B4-BE49-F238E27FC236}">
                <a16:creationId xmlns:a16="http://schemas.microsoft.com/office/drawing/2014/main" id="{72A0E468-0793-66E0-358C-137B75B8D53B}"/>
              </a:ext>
            </a:extLst>
          </p:cNvPr>
          <p:cNvSpPr>
            <a:spLocks noGrp="1"/>
          </p:cNvSpPr>
          <p:nvPr>
            <p:ph type="pic" idx="14"/>
          </p:nvPr>
        </p:nvSpPr>
        <p:spPr>
          <a:xfrm>
            <a:off x="10061792" y="371922"/>
            <a:ext cx="2246033"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13" name="Tijdelijke aanduiding voor afbeelding 2">
            <a:extLst>
              <a:ext uri="{FF2B5EF4-FFF2-40B4-BE49-F238E27FC236}">
                <a16:creationId xmlns:a16="http://schemas.microsoft.com/office/drawing/2014/main" id="{30258EB0-7C96-AD8E-A2C3-F2A5F9771110}"/>
              </a:ext>
            </a:extLst>
          </p:cNvPr>
          <p:cNvSpPr>
            <a:spLocks noGrp="1"/>
          </p:cNvSpPr>
          <p:nvPr>
            <p:ph type="pic" idx="12"/>
          </p:nvPr>
        </p:nvSpPr>
        <p:spPr>
          <a:xfrm>
            <a:off x="5535058" y="3366004"/>
            <a:ext cx="4114779" cy="3040958"/>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12" name="Tijdelijke aanduiding voor afbeelding 2">
            <a:extLst>
              <a:ext uri="{FF2B5EF4-FFF2-40B4-BE49-F238E27FC236}">
                <a16:creationId xmlns:a16="http://schemas.microsoft.com/office/drawing/2014/main" id="{84274716-B6BC-BB7F-C682-0A0A5F6322C5}"/>
              </a:ext>
            </a:extLst>
          </p:cNvPr>
          <p:cNvSpPr>
            <a:spLocks noGrp="1"/>
          </p:cNvSpPr>
          <p:nvPr>
            <p:ph type="pic" idx="10"/>
          </p:nvPr>
        </p:nvSpPr>
        <p:spPr>
          <a:xfrm>
            <a:off x="5983804" y="371922"/>
            <a:ext cx="3977318"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277259" y="504372"/>
            <a:ext cx="5520037" cy="1325563"/>
          </a:xfrm>
        </p:spPr>
        <p:txBody>
          <a:bodyPr>
            <a:normAutofit/>
          </a:bodyPr>
          <a:lstStyle>
            <a:lvl1pPr>
              <a:lnSpc>
                <a:spcPct val="70000"/>
              </a:lnSpc>
              <a:defRPr sz="6600">
                <a:solidFill>
                  <a:schemeClr val="bg1"/>
                </a:solidFill>
              </a:defRPr>
            </a:lvl1pPr>
          </a:lstStyle>
          <a:p>
            <a:r>
              <a:rPr lang="nl-NL"/>
              <a:t>TITEL REGEL 1</a:t>
            </a:r>
            <a:br>
              <a:rPr lang="nl-NL"/>
            </a:br>
            <a:r>
              <a:rPr lang="nl-NL"/>
              <a:t>TITEL REGEL 2</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9" y="3366004"/>
            <a:ext cx="4988052" cy="3172907"/>
          </a:xfrm>
        </p:spPr>
        <p:txBody>
          <a:bodyPr>
            <a:normAutofit/>
          </a:bodyPr>
          <a:lstStyle>
            <a:lvl1pPr>
              <a:defRPr sz="1800">
                <a:solidFill>
                  <a:schemeClr val="bg1"/>
                </a:solidFill>
              </a:defRPr>
            </a:lvl1pPr>
            <a:lvl2pPr>
              <a:defRPr sz="1800"/>
            </a:lvl2pPr>
          </a:lstStyle>
          <a:p>
            <a:pPr lvl="0"/>
            <a:r>
              <a:rPr lang="nl-NL"/>
              <a:t>Klikken om de tekststijl van het model te bewerken</a:t>
            </a:r>
          </a:p>
          <a:p>
            <a:pPr lvl="1"/>
            <a:r>
              <a:rPr lang="nl-NL"/>
              <a:t>Tweede niveau</a:t>
            </a:r>
          </a:p>
        </p:txBody>
      </p:sp>
      <p:sp>
        <p:nvSpPr>
          <p:cNvPr id="4" name="Ondertitel 2">
            <a:extLst>
              <a:ext uri="{FF2B5EF4-FFF2-40B4-BE49-F238E27FC236}">
                <a16:creationId xmlns:a16="http://schemas.microsoft.com/office/drawing/2014/main" id="{E1CF1CBC-E88F-E76B-ACAE-055DE20AC2B8}"/>
              </a:ext>
            </a:extLst>
          </p:cNvPr>
          <p:cNvSpPr>
            <a:spLocks noGrp="1"/>
          </p:cNvSpPr>
          <p:nvPr>
            <p:ph type="subTitle" idx="11" hasCustomPrompt="1"/>
          </p:nvPr>
        </p:nvSpPr>
        <p:spPr>
          <a:xfrm>
            <a:off x="277259" y="1829935"/>
            <a:ext cx="5489447" cy="785155"/>
          </a:xfrm>
        </p:spPr>
        <p:txBody>
          <a:bodyPr>
            <a:normAutofit/>
          </a:bodyPr>
          <a:lstStyle>
            <a:lvl1pPr marL="0" indent="0" algn="l">
              <a:lnSpc>
                <a:spcPct val="70000"/>
              </a:lnSpc>
              <a:buNone/>
              <a:defRPr sz="2800">
                <a:solidFill>
                  <a:schemeClr val="bg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
        <p:nvSpPr>
          <p:cNvPr id="14" name="Tijdelijke aanduiding voor afbeelding 2">
            <a:extLst>
              <a:ext uri="{FF2B5EF4-FFF2-40B4-BE49-F238E27FC236}">
                <a16:creationId xmlns:a16="http://schemas.microsoft.com/office/drawing/2014/main" id="{A023C1F5-DC01-6070-629A-34E8B6D032CD}"/>
              </a:ext>
            </a:extLst>
          </p:cNvPr>
          <p:cNvSpPr>
            <a:spLocks noGrp="1"/>
          </p:cNvSpPr>
          <p:nvPr>
            <p:ph type="pic" idx="13"/>
          </p:nvPr>
        </p:nvSpPr>
        <p:spPr>
          <a:xfrm>
            <a:off x="9736221" y="3366002"/>
            <a:ext cx="2571604" cy="3040957"/>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Tree>
    <p:extLst>
      <p:ext uri="{BB962C8B-B14F-4D97-AF65-F5344CB8AC3E}">
        <p14:creationId xmlns:p14="http://schemas.microsoft.com/office/powerpoint/2010/main" val="9925028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18_Titel en object">
    <p:bg>
      <p:bgPr>
        <a:solidFill>
          <a:schemeClr val="tx2"/>
        </a:solidFill>
        <a:effectLst/>
      </p:bgPr>
    </p:bg>
    <p:spTree>
      <p:nvGrpSpPr>
        <p:cNvPr id="1" name=""/>
        <p:cNvGrpSpPr/>
        <p:nvPr/>
      </p:nvGrpSpPr>
      <p:grpSpPr>
        <a:xfrm>
          <a:off x="0" y="0"/>
          <a:ext cx="0" cy="0"/>
          <a:chOff x="0" y="0"/>
          <a:chExt cx="0" cy="0"/>
        </a:xfrm>
      </p:grpSpPr>
      <p:sp>
        <p:nvSpPr>
          <p:cNvPr id="15" name="Tijdelijke aanduiding voor afbeelding 2">
            <a:extLst>
              <a:ext uri="{FF2B5EF4-FFF2-40B4-BE49-F238E27FC236}">
                <a16:creationId xmlns:a16="http://schemas.microsoft.com/office/drawing/2014/main" id="{72A0E468-0793-66E0-358C-137B75B8D53B}"/>
              </a:ext>
            </a:extLst>
          </p:cNvPr>
          <p:cNvSpPr>
            <a:spLocks noGrp="1"/>
          </p:cNvSpPr>
          <p:nvPr>
            <p:ph type="pic" idx="14"/>
          </p:nvPr>
        </p:nvSpPr>
        <p:spPr>
          <a:xfrm>
            <a:off x="10061792" y="371922"/>
            <a:ext cx="2246033"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13" name="Tijdelijke aanduiding voor afbeelding 2">
            <a:extLst>
              <a:ext uri="{FF2B5EF4-FFF2-40B4-BE49-F238E27FC236}">
                <a16:creationId xmlns:a16="http://schemas.microsoft.com/office/drawing/2014/main" id="{30258EB0-7C96-AD8E-A2C3-F2A5F9771110}"/>
              </a:ext>
            </a:extLst>
          </p:cNvPr>
          <p:cNvSpPr>
            <a:spLocks noGrp="1"/>
          </p:cNvSpPr>
          <p:nvPr>
            <p:ph type="pic" idx="12"/>
          </p:nvPr>
        </p:nvSpPr>
        <p:spPr>
          <a:xfrm>
            <a:off x="5535058" y="3366004"/>
            <a:ext cx="4114779" cy="3040958"/>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12" name="Tijdelijke aanduiding voor afbeelding 2">
            <a:extLst>
              <a:ext uri="{FF2B5EF4-FFF2-40B4-BE49-F238E27FC236}">
                <a16:creationId xmlns:a16="http://schemas.microsoft.com/office/drawing/2014/main" id="{84274716-B6BC-BB7F-C682-0A0A5F6322C5}"/>
              </a:ext>
            </a:extLst>
          </p:cNvPr>
          <p:cNvSpPr>
            <a:spLocks noGrp="1"/>
          </p:cNvSpPr>
          <p:nvPr>
            <p:ph type="pic" idx="10"/>
          </p:nvPr>
        </p:nvSpPr>
        <p:spPr>
          <a:xfrm>
            <a:off x="5983804" y="371922"/>
            <a:ext cx="3977318"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277259" y="851982"/>
            <a:ext cx="5520037" cy="1325563"/>
          </a:xfrm>
        </p:spPr>
        <p:txBody>
          <a:bodyPr>
            <a:normAutofit/>
          </a:bodyPr>
          <a:lstStyle>
            <a:lvl1pPr>
              <a:lnSpc>
                <a:spcPct val="70000"/>
              </a:lnSpc>
              <a:defRPr sz="6600">
                <a:solidFill>
                  <a:schemeClr val="bg1"/>
                </a:solidFill>
              </a:defRPr>
            </a:lvl1pPr>
          </a:lstStyle>
          <a:p>
            <a:r>
              <a:rPr lang="nl-NL"/>
              <a:t>TITEL REGEL 1</a:t>
            </a:r>
            <a:br>
              <a:rPr lang="nl-NL"/>
            </a:br>
            <a:r>
              <a:rPr lang="nl-NL"/>
              <a:t>TITEL REGEL 2</a:t>
            </a:r>
            <a:br>
              <a:rPr lang="nl-NL"/>
            </a:br>
            <a:r>
              <a:rPr lang="nl-NL"/>
              <a:t>TITEL REGEL 3</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9" y="3366004"/>
            <a:ext cx="4988052" cy="3172907"/>
          </a:xfrm>
        </p:spPr>
        <p:txBody>
          <a:bodyPr>
            <a:normAutofit/>
          </a:bodyPr>
          <a:lstStyle>
            <a:lvl1pPr>
              <a:defRPr sz="1800">
                <a:solidFill>
                  <a:schemeClr val="bg1"/>
                </a:solidFill>
              </a:defRPr>
            </a:lvl1pPr>
            <a:lvl2pPr>
              <a:defRPr sz="1800"/>
            </a:lvl2pPr>
          </a:lstStyle>
          <a:p>
            <a:pPr lvl="0"/>
            <a:r>
              <a:rPr lang="nl-NL"/>
              <a:t>Klikken om de tekststijl van het model te bewerken</a:t>
            </a:r>
          </a:p>
          <a:p>
            <a:pPr lvl="1"/>
            <a:r>
              <a:rPr lang="nl-NL"/>
              <a:t>Tweede niveau</a:t>
            </a:r>
          </a:p>
        </p:txBody>
      </p:sp>
      <p:sp>
        <p:nvSpPr>
          <p:cNvPr id="4" name="Ondertitel 2">
            <a:extLst>
              <a:ext uri="{FF2B5EF4-FFF2-40B4-BE49-F238E27FC236}">
                <a16:creationId xmlns:a16="http://schemas.microsoft.com/office/drawing/2014/main" id="{E1CF1CBC-E88F-E76B-ACAE-055DE20AC2B8}"/>
              </a:ext>
            </a:extLst>
          </p:cNvPr>
          <p:cNvSpPr>
            <a:spLocks noGrp="1"/>
          </p:cNvSpPr>
          <p:nvPr>
            <p:ph type="subTitle" idx="11" hasCustomPrompt="1"/>
          </p:nvPr>
        </p:nvSpPr>
        <p:spPr>
          <a:xfrm>
            <a:off x="307849" y="2502793"/>
            <a:ext cx="5489447" cy="785155"/>
          </a:xfrm>
        </p:spPr>
        <p:txBody>
          <a:bodyPr>
            <a:normAutofit/>
          </a:bodyPr>
          <a:lstStyle>
            <a:lvl1pPr marL="0" indent="0" algn="l">
              <a:lnSpc>
                <a:spcPct val="70000"/>
              </a:lnSpc>
              <a:buNone/>
              <a:defRPr sz="2800">
                <a:solidFill>
                  <a:schemeClr val="bg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
        <p:nvSpPr>
          <p:cNvPr id="14" name="Tijdelijke aanduiding voor afbeelding 2">
            <a:extLst>
              <a:ext uri="{FF2B5EF4-FFF2-40B4-BE49-F238E27FC236}">
                <a16:creationId xmlns:a16="http://schemas.microsoft.com/office/drawing/2014/main" id="{A023C1F5-DC01-6070-629A-34E8B6D032CD}"/>
              </a:ext>
            </a:extLst>
          </p:cNvPr>
          <p:cNvSpPr>
            <a:spLocks noGrp="1"/>
          </p:cNvSpPr>
          <p:nvPr>
            <p:ph type="pic" idx="13"/>
          </p:nvPr>
        </p:nvSpPr>
        <p:spPr>
          <a:xfrm>
            <a:off x="9736221" y="3366002"/>
            <a:ext cx="2571604" cy="3040957"/>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Tree>
    <p:extLst>
      <p:ext uri="{BB962C8B-B14F-4D97-AF65-F5344CB8AC3E}">
        <p14:creationId xmlns:p14="http://schemas.microsoft.com/office/powerpoint/2010/main" val="358350250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8_Titel en object">
    <p:bg>
      <p:bgPr>
        <a:solidFill>
          <a:schemeClr val="tx2"/>
        </a:solidFill>
        <a:effectLst/>
      </p:bgPr>
    </p:bg>
    <p:spTree>
      <p:nvGrpSpPr>
        <p:cNvPr id="1" name=""/>
        <p:cNvGrpSpPr/>
        <p:nvPr/>
      </p:nvGrpSpPr>
      <p:grpSpPr>
        <a:xfrm>
          <a:off x="0" y="0"/>
          <a:ext cx="0" cy="0"/>
          <a:chOff x="0" y="0"/>
          <a:chExt cx="0" cy="0"/>
        </a:xfrm>
      </p:grpSpPr>
      <p:sp>
        <p:nvSpPr>
          <p:cNvPr id="16" name="Rechthoek 15">
            <a:extLst>
              <a:ext uri="{FF2B5EF4-FFF2-40B4-BE49-F238E27FC236}">
                <a16:creationId xmlns:a16="http://schemas.microsoft.com/office/drawing/2014/main" id="{1D863354-4924-F67D-467C-76B2BD90C207}"/>
              </a:ext>
            </a:extLst>
          </p:cNvPr>
          <p:cNvSpPr/>
          <p:nvPr/>
        </p:nvSpPr>
        <p:spPr>
          <a:xfrm>
            <a:off x="0" y="0"/>
            <a:ext cx="12192000" cy="2674266"/>
          </a:xfrm>
          <a:prstGeom prst="rect">
            <a:avLst/>
          </a:prstGeom>
          <a:solidFill>
            <a:srgbClr val="EF79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307849" y="509533"/>
            <a:ext cx="10515600" cy="1325563"/>
          </a:xfrm>
        </p:spPr>
        <p:txBody>
          <a:bodyPr>
            <a:normAutofit/>
          </a:bodyPr>
          <a:lstStyle>
            <a:lvl1pPr>
              <a:lnSpc>
                <a:spcPct val="70000"/>
              </a:lnSpc>
              <a:defRPr sz="6600">
                <a:solidFill>
                  <a:schemeClr val="bg1"/>
                </a:solidFill>
              </a:defRPr>
            </a:lvl1pPr>
          </a:lstStyle>
          <a:p>
            <a:r>
              <a:rPr lang="nl-NL"/>
              <a:t>TITEL REGEL 1</a:t>
            </a:r>
            <a:br>
              <a:rPr lang="nl-NL"/>
            </a:br>
            <a:r>
              <a:rPr lang="nl-NL"/>
              <a:t>TITEL REGEL 2</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8" y="3807202"/>
            <a:ext cx="11492049" cy="2767334"/>
          </a:xfrm>
        </p:spPr>
        <p:txBody>
          <a:bodyPr>
            <a:normAutofit/>
          </a:bodyPr>
          <a:lstStyle>
            <a:lvl1pPr>
              <a:defRPr sz="1800">
                <a:solidFill>
                  <a:schemeClr val="bg1"/>
                </a:solidFill>
              </a:defRPr>
            </a:lvl1pPr>
            <a:lvl2pPr>
              <a:defRPr sz="1800"/>
            </a:lvl2pPr>
          </a:lstStyle>
          <a:p>
            <a:pPr lvl="0"/>
            <a:r>
              <a:rPr lang="nl-NL"/>
              <a:t>Klikken om de tekststijl van het model te bewerken</a:t>
            </a:r>
          </a:p>
          <a:p>
            <a:pPr lvl="1"/>
            <a:r>
              <a:rPr lang="nl-NL"/>
              <a:t>Tweede niveau</a:t>
            </a:r>
          </a:p>
        </p:txBody>
      </p:sp>
      <p:sp>
        <p:nvSpPr>
          <p:cNvPr id="5" name="Tijdelijke aanduiding voor afbeelding 2">
            <a:extLst>
              <a:ext uri="{FF2B5EF4-FFF2-40B4-BE49-F238E27FC236}">
                <a16:creationId xmlns:a16="http://schemas.microsoft.com/office/drawing/2014/main" id="{7B1C0FF3-D69F-7435-CC43-394FFEB577DD}"/>
              </a:ext>
            </a:extLst>
          </p:cNvPr>
          <p:cNvSpPr>
            <a:spLocks noGrp="1"/>
          </p:cNvSpPr>
          <p:nvPr>
            <p:ph type="pic" idx="11"/>
          </p:nvPr>
        </p:nvSpPr>
        <p:spPr>
          <a:xfrm>
            <a:off x="5983803" y="371922"/>
            <a:ext cx="5816095" cy="1949567"/>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10" name="Ondertitel 2">
            <a:extLst>
              <a:ext uri="{FF2B5EF4-FFF2-40B4-BE49-F238E27FC236}">
                <a16:creationId xmlns:a16="http://schemas.microsoft.com/office/drawing/2014/main" id="{42000F86-F458-E503-00F8-A7085DFB47B3}"/>
              </a:ext>
            </a:extLst>
          </p:cNvPr>
          <p:cNvSpPr>
            <a:spLocks noGrp="1"/>
          </p:cNvSpPr>
          <p:nvPr>
            <p:ph type="subTitle" idx="12" hasCustomPrompt="1"/>
          </p:nvPr>
        </p:nvSpPr>
        <p:spPr>
          <a:xfrm>
            <a:off x="307849" y="3183799"/>
            <a:ext cx="5507735" cy="519521"/>
          </a:xfrm>
        </p:spPr>
        <p:txBody>
          <a:bodyPr>
            <a:normAutofit/>
          </a:bodyPr>
          <a:lstStyle>
            <a:lvl1pPr marL="0" indent="0" algn="l">
              <a:lnSpc>
                <a:spcPct val="70000"/>
              </a:lnSpc>
              <a:buNone/>
              <a:defRPr sz="2800">
                <a:solidFill>
                  <a:schemeClr val="bg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a:t>
            </a:r>
          </a:p>
        </p:txBody>
      </p:sp>
      <p:pic>
        <p:nvPicPr>
          <p:cNvPr id="4" name="Afbeelding 3" descr="Afbeelding met Lettertype, Graphics, logo, symbool&#10;&#10;Automatisch gegenereerde beschrijving">
            <a:extLst>
              <a:ext uri="{FF2B5EF4-FFF2-40B4-BE49-F238E27FC236}">
                <a16:creationId xmlns:a16="http://schemas.microsoft.com/office/drawing/2014/main" id="{938EBF23-3138-D32D-7683-865657172B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77185" y="6029331"/>
            <a:ext cx="1951648" cy="487011"/>
          </a:xfrm>
          <a:prstGeom prst="rect">
            <a:avLst/>
          </a:prstGeom>
        </p:spPr>
      </p:pic>
    </p:spTree>
    <p:extLst>
      <p:ext uri="{BB962C8B-B14F-4D97-AF65-F5344CB8AC3E}">
        <p14:creationId xmlns:p14="http://schemas.microsoft.com/office/powerpoint/2010/main" val="42916389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307848" y="586833"/>
            <a:ext cx="10515600" cy="1207959"/>
          </a:xfrm>
        </p:spPr>
        <p:txBody>
          <a:bodyPr>
            <a:normAutofit/>
          </a:bodyPr>
          <a:lstStyle>
            <a:lvl1pPr>
              <a:lnSpc>
                <a:spcPct val="70000"/>
              </a:lnSpc>
              <a:defRPr sz="6600"/>
            </a:lvl1pPr>
          </a:lstStyle>
          <a:p>
            <a:r>
              <a:rPr lang="nl-NL"/>
              <a:t>KLIK OM STIJL TE BEWERKEN</a:t>
            </a:r>
            <a:br>
              <a:rPr lang="nl-NL"/>
            </a:br>
            <a:r>
              <a:rPr lang="nl-NL"/>
              <a:t>KLIK OM STIJL TE BEWERKEN</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8" y="2687636"/>
            <a:ext cx="9329928" cy="3851275"/>
          </a:xfrm>
        </p:spPr>
        <p:txBody>
          <a:bodyPr>
            <a:normAutofit/>
          </a:bodyPr>
          <a:lstStyle>
            <a:lvl1pPr>
              <a:defRPr sz="1800"/>
            </a:lvl1pPr>
          </a:lstStyle>
          <a:p>
            <a:pPr lvl="0"/>
            <a:r>
              <a:rPr lang="nl-NL"/>
              <a:t>Klikken om de tekststijl van het model te bewerken</a:t>
            </a:r>
          </a:p>
        </p:txBody>
      </p:sp>
      <p:pic>
        <p:nvPicPr>
          <p:cNvPr id="9" name="Afbeelding 8" descr="Afbeelding met Lettertype, Graphics, logo, grafische vormgeving&#10;&#10;Automatisch gegenereerde beschrijving">
            <a:extLst>
              <a:ext uri="{FF2B5EF4-FFF2-40B4-BE49-F238E27FC236}">
                <a16:creationId xmlns:a16="http://schemas.microsoft.com/office/drawing/2014/main" id="{46F80FF6-53B1-6678-55B5-83B5DDB582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20173" y="6134327"/>
            <a:ext cx="1951647" cy="486112"/>
          </a:xfrm>
          <a:prstGeom prst="rect">
            <a:avLst/>
          </a:prstGeom>
        </p:spPr>
      </p:pic>
      <p:sp>
        <p:nvSpPr>
          <p:cNvPr id="4" name="Ondertitel 2">
            <a:extLst>
              <a:ext uri="{FF2B5EF4-FFF2-40B4-BE49-F238E27FC236}">
                <a16:creationId xmlns:a16="http://schemas.microsoft.com/office/drawing/2014/main" id="{B880EC21-0D46-4481-E36F-E33E4F242720}"/>
              </a:ext>
            </a:extLst>
          </p:cNvPr>
          <p:cNvSpPr>
            <a:spLocks noGrp="1"/>
          </p:cNvSpPr>
          <p:nvPr>
            <p:ph type="subTitle" idx="10" hasCustomPrompt="1"/>
          </p:nvPr>
        </p:nvSpPr>
        <p:spPr>
          <a:xfrm>
            <a:off x="307848" y="1831368"/>
            <a:ext cx="10015728" cy="919590"/>
          </a:xfrm>
        </p:spPr>
        <p:txBody>
          <a:bodyPr>
            <a:normAutofit/>
          </a:bodyPr>
          <a:lstStyle>
            <a:lvl1pPr marL="0" indent="0" algn="l">
              <a:lnSpc>
                <a:spcPct val="70000"/>
              </a:lnSpc>
              <a:buNone/>
              <a:defRPr sz="2800">
                <a:solidFill>
                  <a:schemeClr val="tx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Tree>
    <p:extLst>
      <p:ext uri="{BB962C8B-B14F-4D97-AF65-F5344CB8AC3E}">
        <p14:creationId xmlns:p14="http://schemas.microsoft.com/office/powerpoint/2010/main" val="27883940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307848" y="934305"/>
            <a:ext cx="10515600" cy="1207959"/>
          </a:xfrm>
        </p:spPr>
        <p:txBody>
          <a:bodyPr>
            <a:normAutofit/>
          </a:bodyPr>
          <a:lstStyle>
            <a:lvl1pPr>
              <a:lnSpc>
                <a:spcPct val="70000"/>
              </a:lnSpc>
              <a:defRPr sz="6600"/>
            </a:lvl1pPr>
          </a:lstStyle>
          <a:p>
            <a:r>
              <a:rPr lang="nl-NL"/>
              <a:t>KLIK OM STIJL TE BEWERKEN</a:t>
            </a:r>
            <a:br>
              <a:rPr lang="nl-NL"/>
            </a:br>
            <a:r>
              <a:rPr lang="nl-NL"/>
              <a:t>KLIK OM STIJL TE BEWERKEN</a:t>
            </a:r>
            <a:br>
              <a:rPr lang="nl-NL"/>
            </a:br>
            <a:r>
              <a:rPr lang="nl-NL"/>
              <a:t>KLIK OM STIJL TE BEWERKEN</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8" y="3154680"/>
            <a:ext cx="9329928" cy="3384231"/>
          </a:xfrm>
        </p:spPr>
        <p:txBody>
          <a:bodyPr>
            <a:normAutofit/>
          </a:bodyPr>
          <a:lstStyle>
            <a:lvl1pPr>
              <a:defRPr sz="1800"/>
            </a:lvl1pPr>
          </a:lstStyle>
          <a:p>
            <a:pPr lvl="0"/>
            <a:r>
              <a:rPr lang="nl-NL"/>
              <a:t>Klikken om de tekststijl van het model te bewerken</a:t>
            </a:r>
          </a:p>
        </p:txBody>
      </p:sp>
      <p:pic>
        <p:nvPicPr>
          <p:cNvPr id="9" name="Afbeelding 8" descr="Afbeelding met Lettertype, Graphics, logo, grafische vormgeving&#10;&#10;Automatisch gegenereerde beschrijving">
            <a:extLst>
              <a:ext uri="{FF2B5EF4-FFF2-40B4-BE49-F238E27FC236}">
                <a16:creationId xmlns:a16="http://schemas.microsoft.com/office/drawing/2014/main" id="{46F80FF6-53B1-6678-55B5-83B5DDB582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20173" y="6134327"/>
            <a:ext cx="1951647" cy="486112"/>
          </a:xfrm>
          <a:prstGeom prst="rect">
            <a:avLst/>
          </a:prstGeom>
        </p:spPr>
      </p:pic>
      <p:sp>
        <p:nvSpPr>
          <p:cNvPr id="4" name="Ondertitel 2">
            <a:extLst>
              <a:ext uri="{FF2B5EF4-FFF2-40B4-BE49-F238E27FC236}">
                <a16:creationId xmlns:a16="http://schemas.microsoft.com/office/drawing/2014/main" id="{B880EC21-0D46-4481-E36F-E33E4F242720}"/>
              </a:ext>
            </a:extLst>
          </p:cNvPr>
          <p:cNvSpPr>
            <a:spLocks noGrp="1"/>
          </p:cNvSpPr>
          <p:nvPr>
            <p:ph type="subTitle" idx="10" hasCustomPrompt="1"/>
          </p:nvPr>
        </p:nvSpPr>
        <p:spPr>
          <a:xfrm>
            <a:off x="307848" y="2576013"/>
            <a:ext cx="10015728" cy="919590"/>
          </a:xfrm>
        </p:spPr>
        <p:txBody>
          <a:bodyPr>
            <a:normAutofit/>
          </a:bodyPr>
          <a:lstStyle>
            <a:lvl1pPr marL="0" indent="0" algn="l">
              <a:lnSpc>
                <a:spcPct val="70000"/>
              </a:lnSpc>
              <a:buNone/>
              <a:defRPr sz="2800">
                <a:solidFill>
                  <a:schemeClr val="tx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Tree>
    <p:extLst>
      <p:ext uri="{BB962C8B-B14F-4D97-AF65-F5344CB8AC3E}">
        <p14:creationId xmlns:p14="http://schemas.microsoft.com/office/powerpoint/2010/main" val="25100275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el en object">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307848" y="182566"/>
            <a:ext cx="10515600" cy="1325563"/>
          </a:xfrm>
        </p:spPr>
        <p:txBody>
          <a:bodyPr>
            <a:normAutofit/>
          </a:bodyPr>
          <a:lstStyle>
            <a:lvl1pPr>
              <a:lnSpc>
                <a:spcPct val="70000"/>
              </a:lnSpc>
              <a:defRPr sz="6600">
                <a:solidFill>
                  <a:schemeClr val="bg1"/>
                </a:solidFill>
              </a:defRPr>
            </a:lvl1pPr>
          </a:lstStyle>
          <a:p>
            <a:r>
              <a:rPr lang="nl-NL"/>
              <a:t>KLIK OM STIJL TE BEWERKEN</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8" y="2687636"/>
            <a:ext cx="10515600" cy="3851275"/>
          </a:xfrm>
        </p:spPr>
        <p:txBody>
          <a:bodyPr>
            <a:normAutofit/>
          </a:bodyPr>
          <a:lstStyle>
            <a:lvl1pPr>
              <a:defRPr sz="1800">
                <a:solidFill>
                  <a:schemeClr val="bg1"/>
                </a:solidFill>
              </a:defRPr>
            </a:lvl1pPr>
          </a:lstStyle>
          <a:p>
            <a:pPr lvl="0"/>
            <a:r>
              <a:rPr lang="nl-NL"/>
              <a:t>Klikken om de tekststijl van het model te bewerken</a:t>
            </a:r>
          </a:p>
        </p:txBody>
      </p:sp>
      <p:pic>
        <p:nvPicPr>
          <p:cNvPr id="4" name="Afbeelding 3" descr="Afbeelding met Lettertype, Graphics, logo, symbool&#10;&#10;Automatisch gegenereerde beschrijving">
            <a:extLst>
              <a:ext uri="{FF2B5EF4-FFF2-40B4-BE49-F238E27FC236}">
                <a16:creationId xmlns:a16="http://schemas.microsoft.com/office/drawing/2014/main" id="{F25B19F9-8BD1-7F27-6658-1B32AF3CFEB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77185" y="6029331"/>
            <a:ext cx="1951648" cy="487011"/>
          </a:xfrm>
          <a:prstGeom prst="rect">
            <a:avLst/>
          </a:prstGeom>
        </p:spPr>
      </p:pic>
      <p:sp>
        <p:nvSpPr>
          <p:cNvPr id="5" name="Ondertitel 2">
            <a:extLst>
              <a:ext uri="{FF2B5EF4-FFF2-40B4-BE49-F238E27FC236}">
                <a16:creationId xmlns:a16="http://schemas.microsoft.com/office/drawing/2014/main" id="{257278D4-0856-E7CE-A7FD-98E4FFCE871B}"/>
              </a:ext>
            </a:extLst>
          </p:cNvPr>
          <p:cNvSpPr>
            <a:spLocks noGrp="1"/>
          </p:cNvSpPr>
          <p:nvPr>
            <p:ph type="subTitle" idx="10" hasCustomPrompt="1"/>
          </p:nvPr>
        </p:nvSpPr>
        <p:spPr>
          <a:xfrm>
            <a:off x="307848" y="1150860"/>
            <a:ext cx="9007564" cy="919590"/>
          </a:xfrm>
        </p:spPr>
        <p:txBody>
          <a:bodyPr>
            <a:normAutofit/>
          </a:bodyPr>
          <a:lstStyle>
            <a:lvl1pPr marL="0" indent="0" algn="l">
              <a:lnSpc>
                <a:spcPct val="70000"/>
              </a:lnSpc>
              <a:buNone/>
              <a:defRPr sz="2800">
                <a:solidFill>
                  <a:schemeClr val="bg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Tree>
    <p:extLst>
      <p:ext uri="{BB962C8B-B14F-4D97-AF65-F5344CB8AC3E}">
        <p14:creationId xmlns:p14="http://schemas.microsoft.com/office/powerpoint/2010/main" val="3144424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1_Titel en object">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307848" y="456894"/>
            <a:ext cx="10515600" cy="1325563"/>
          </a:xfrm>
        </p:spPr>
        <p:txBody>
          <a:bodyPr>
            <a:normAutofit/>
          </a:bodyPr>
          <a:lstStyle>
            <a:lvl1pPr>
              <a:lnSpc>
                <a:spcPct val="70000"/>
              </a:lnSpc>
              <a:defRPr sz="6600">
                <a:solidFill>
                  <a:schemeClr val="bg1"/>
                </a:solidFill>
              </a:defRPr>
            </a:lvl1pPr>
          </a:lstStyle>
          <a:p>
            <a:r>
              <a:rPr lang="nl-NL"/>
              <a:t>KLIK OM STIJL TE BEWERKEN</a:t>
            </a:r>
            <a:br>
              <a:rPr lang="nl-NL"/>
            </a:br>
            <a:r>
              <a:rPr lang="nl-NL"/>
              <a:t>KLIK OM STIJL TE BEWERKEN</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8" y="2687636"/>
            <a:ext cx="10515600" cy="3851275"/>
          </a:xfrm>
        </p:spPr>
        <p:txBody>
          <a:bodyPr>
            <a:normAutofit/>
          </a:bodyPr>
          <a:lstStyle>
            <a:lvl1pPr>
              <a:defRPr sz="1800">
                <a:solidFill>
                  <a:schemeClr val="bg1"/>
                </a:solidFill>
              </a:defRPr>
            </a:lvl1pPr>
          </a:lstStyle>
          <a:p>
            <a:pPr lvl="0"/>
            <a:r>
              <a:rPr lang="nl-NL"/>
              <a:t>Klikken om de tekststijl van het model te bewerken</a:t>
            </a:r>
          </a:p>
        </p:txBody>
      </p:sp>
      <p:pic>
        <p:nvPicPr>
          <p:cNvPr id="4" name="Afbeelding 3" descr="Afbeelding met Lettertype, Graphics, logo, symbool&#10;&#10;Automatisch gegenereerde beschrijving">
            <a:extLst>
              <a:ext uri="{FF2B5EF4-FFF2-40B4-BE49-F238E27FC236}">
                <a16:creationId xmlns:a16="http://schemas.microsoft.com/office/drawing/2014/main" id="{F25B19F9-8BD1-7F27-6658-1B32AF3CFEB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77185" y="6029331"/>
            <a:ext cx="1951648" cy="487011"/>
          </a:xfrm>
          <a:prstGeom prst="rect">
            <a:avLst/>
          </a:prstGeom>
        </p:spPr>
      </p:pic>
      <p:sp>
        <p:nvSpPr>
          <p:cNvPr id="5" name="Ondertitel 2">
            <a:extLst>
              <a:ext uri="{FF2B5EF4-FFF2-40B4-BE49-F238E27FC236}">
                <a16:creationId xmlns:a16="http://schemas.microsoft.com/office/drawing/2014/main" id="{9A3E426A-C848-85FA-BF58-35F15DF3359F}"/>
              </a:ext>
            </a:extLst>
          </p:cNvPr>
          <p:cNvSpPr>
            <a:spLocks noGrp="1"/>
          </p:cNvSpPr>
          <p:nvPr>
            <p:ph type="subTitle" idx="10" hasCustomPrompt="1"/>
          </p:nvPr>
        </p:nvSpPr>
        <p:spPr>
          <a:xfrm>
            <a:off x="307848" y="1785648"/>
            <a:ext cx="10326624" cy="919590"/>
          </a:xfrm>
        </p:spPr>
        <p:txBody>
          <a:bodyPr>
            <a:normAutofit/>
          </a:bodyPr>
          <a:lstStyle>
            <a:lvl1pPr marL="0" indent="0" algn="l">
              <a:lnSpc>
                <a:spcPct val="70000"/>
              </a:lnSpc>
              <a:buNone/>
              <a:defRPr sz="2800">
                <a:solidFill>
                  <a:schemeClr val="bg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Tree>
    <p:extLst>
      <p:ext uri="{BB962C8B-B14F-4D97-AF65-F5344CB8AC3E}">
        <p14:creationId xmlns:p14="http://schemas.microsoft.com/office/powerpoint/2010/main" val="41059187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theme" Target="../theme/theme2.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2702E0A3-5D61-0B02-D3C6-D20C89D471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6600" b="1" i="0" u="none" strike="noStrike" kern="1200" cap="none" spc="0" normalizeH="0" baseline="0" noProof="0">
                <a:ln>
                  <a:noFill/>
                </a:ln>
                <a:solidFill>
                  <a:srgbClr val="EF790C"/>
                </a:solidFill>
                <a:effectLst/>
                <a:uLnTx/>
                <a:uFillTx/>
                <a:latin typeface="Interstate BlackCondensed" panose="02000506040000020004" pitchFamily="50" charset="0"/>
                <a:ea typeface="+mn-ea"/>
                <a:cs typeface="+mn-cs"/>
              </a:rPr>
              <a:t>KOPTEKST</a:t>
            </a:r>
            <a:endParaRPr kumimoji="0" lang="nl-NL" sz="6600" b="1" i="0" u="none" strike="noStrike" kern="1200" cap="none" spc="0" normalizeH="0" baseline="0" noProof="0">
              <a:ln>
                <a:noFill/>
              </a:ln>
              <a:solidFill>
                <a:srgbClr val="EF790C"/>
              </a:solidFill>
              <a:effectLst/>
              <a:uLnTx/>
              <a:uFillTx/>
              <a:latin typeface="Interstate Black Cond" pitchFamily="50" charset="0"/>
              <a:ea typeface="+mn-ea"/>
              <a:cs typeface="+mn-cs"/>
            </a:endParaRPr>
          </a:p>
        </p:txBody>
      </p:sp>
      <p:sp>
        <p:nvSpPr>
          <p:cNvPr id="3" name="Tijdelijke aanduiding voor tekst 2">
            <a:extLst>
              <a:ext uri="{FF2B5EF4-FFF2-40B4-BE49-F238E27FC236}">
                <a16:creationId xmlns:a16="http://schemas.microsoft.com/office/drawing/2014/main" id="{D6760C95-3FB4-67C5-ACEE-F7547FB76D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418141392"/>
      </p:ext>
    </p:extLst>
  </p:cSld>
  <p:clrMap bg1="lt1" tx1="dk1" bg2="lt2" tx2="dk2" accent1="accent1" accent2="accent2" accent3="accent3" accent4="accent4" accent5="accent5" accent6="accent6" hlink="hlink" folHlink="folHlink"/>
  <p:sldLayoutIdLst>
    <p:sldLayoutId id="2147483649" r:id="rId1"/>
    <p:sldLayoutId id="2147483673" r:id="rId2"/>
    <p:sldLayoutId id="2147483662" r:id="rId3"/>
    <p:sldLayoutId id="2147483674" r:id="rId4"/>
    <p:sldLayoutId id="2147483675" r:id="rId5"/>
    <p:sldLayoutId id="2147483650" r:id="rId6"/>
    <p:sldLayoutId id="2147483688" r:id="rId7"/>
    <p:sldLayoutId id="2147483664" r:id="rId8"/>
    <p:sldLayoutId id="2147483676" r:id="rId9"/>
    <p:sldLayoutId id="2147483677" r:id="rId10"/>
    <p:sldLayoutId id="2147483678" r:id="rId11"/>
    <p:sldLayoutId id="2147483679" r:id="rId12"/>
    <p:sldLayoutId id="2147483680" r:id="rId13"/>
    <p:sldLayoutId id="2147483668" r:id="rId14"/>
    <p:sldLayoutId id="2147483681" r:id="rId15"/>
    <p:sldLayoutId id="2147483672" r:id="rId16"/>
    <p:sldLayoutId id="2147483682" r:id="rId17"/>
    <p:sldLayoutId id="2147483669" r:id="rId18"/>
    <p:sldLayoutId id="2147483670" r:id="rId19"/>
    <p:sldLayoutId id="2147483686" r:id="rId20"/>
    <p:sldLayoutId id="2147483689" r:id="rId21"/>
    <p:sldLayoutId id="2147483690" r:id="rId22"/>
    <p:sldLayoutId id="2147483687" r:id="rId23"/>
    <p:sldLayoutId id="2147483685" r:id="rId24"/>
    <p:sldLayoutId id="2147483683" r:id="rId25"/>
    <p:sldLayoutId id="2147483684" r:id="rId26"/>
    <p:sldLayoutId id="2147483671"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accent6">
              <a:lumMod val="1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lumMod val="1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1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6">
              <a:lumMod val="1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6">
              <a:lumMod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2702E0A3-5D61-0B02-D3C6-D20C89D471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6600" b="1" i="0" u="none" strike="noStrike" kern="1200" cap="none" spc="0" normalizeH="0" baseline="0" noProof="0">
                <a:ln>
                  <a:noFill/>
                </a:ln>
                <a:solidFill>
                  <a:srgbClr val="EF790C"/>
                </a:solidFill>
                <a:effectLst/>
                <a:uLnTx/>
                <a:uFillTx/>
                <a:latin typeface="Interstate BlackCondensed" panose="02000506040000020004" pitchFamily="50" charset="0"/>
                <a:ea typeface="+mn-ea"/>
                <a:cs typeface="+mn-cs"/>
              </a:rPr>
              <a:t>KOPTEKST</a:t>
            </a:r>
            <a:endParaRPr kumimoji="0" lang="nl-NL" sz="6600" b="1" i="0" u="none" strike="noStrike" kern="1200" cap="none" spc="0" normalizeH="0" baseline="0" noProof="0">
              <a:ln>
                <a:noFill/>
              </a:ln>
              <a:solidFill>
                <a:srgbClr val="EF790C"/>
              </a:solidFill>
              <a:effectLst/>
              <a:uLnTx/>
              <a:uFillTx/>
              <a:latin typeface="Interstate Black Cond" pitchFamily="50" charset="0"/>
              <a:ea typeface="+mn-ea"/>
              <a:cs typeface="+mn-cs"/>
            </a:endParaRPr>
          </a:p>
        </p:txBody>
      </p:sp>
      <p:sp>
        <p:nvSpPr>
          <p:cNvPr id="3" name="Tijdelijke aanduiding voor tekst 2">
            <a:extLst>
              <a:ext uri="{FF2B5EF4-FFF2-40B4-BE49-F238E27FC236}">
                <a16:creationId xmlns:a16="http://schemas.microsoft.com/office/drawing/2014/main" id="{D6760C95-3FB4-67C5-ACEE-F7547FB76D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79063597"/>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 id="2147483711" r:id="rId20"/>
    <p:sldLayoutId id="2147483712" r:id="rId21"/>
    <p:sldLayoutId id="2147483713" r:id="rId22"/>
    <p:sldLayoutId id="2147483714" r:id="rId23"/>
    <p:sldLayoutId id="2147483715" r:id="rId24"/>
    <p:sldLayoutId id="2147483716" r:id="rId25"/>
    <p:sldLayoutId id="2147483717" r:id="rId26"/>
    <p:sldLayoutId id="2147483718"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accent6">
              <a:lumMod val="1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lumMod val="1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1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6">
              <a:lumMod val="1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6">
              <a:lumMod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1.xml"/></Relationships>
</file>

<file path=ppt/slides/_rels/slide10.xml.rels><?xml version="1.0" encoding="UTF-8" standalone="yes"?>
<Relationships xmlns="http://schemas.openxmlformats.org/package/2006/relationships"><Relationship Id="rId3" Type="http://schemas.openxmlformats.org/officeDocument/2006/relationships/hyperlink" Target="https://www.knhb.nl/kenniscentrum/artikel/procedures-knhb" TargetMode="External"/><Relationship Id="rId2" Type="http://schemas.openxmlformats.org/officeDocument/2006/relationships/hyperlink" Target="mailto:district-zh@knhb.nl" TargetMode="Externa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s://www.knhb.nl/kenniscentrum/artikel/procedures-knhb" TargetMode="Externa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hyperlink" Target="https://youtu.be/OF9nGOzZXq8" TargetMode="External"/><Relationship Id="rId2" Type="http://schemas.openxmlformats.org/officeDocument/2006/relationships/notesSlide" Target="../notesSlides/notesSlide2.xml"/><Relationship Id="rId1" Type="http://schemas.openxmlformats.org/officeDocument/2006/relationships/slideLayout" Target="../slideLayouts/slideLayout27.xml"/><Relationship Id="rId5" Type="http://schemas.openxmlformats.org/officeDocument/2006/relationships/image" Target="../media/image17.jpeg"/><Relationship Id="rId4" Type="http://schemas.openxmlformats.org/officeDocument/2006/relationships/hyperlink" Target="https://www.knhb.nl/nieuws/briefings-spelregels-veldhockey-seizoen-2025-2026/"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s://www.knhb.nl/kenniscentrum/opleiding/bondsscheidsrechter" TargetMode="External"/><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knhb.nl/app/uploads/2025/04/SR-handboek-april-2025.pdf?_gl=1*y64i4w*_up*MQ..*_ga*MzY5NjI2ODg3LjE3NTE5MTI4MzM.*_ga_ECD60FGE8E*czE3NTE5MTI4MzMkbzEkZzA" TargetMode="Externa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hyperlink" Target="https://www.knhb.nl/kenniscentrum/competities/speeldagenkalenders" TargetMode="Externa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hyperlink" Target="https://www.knhb.nl/kenniscentrum/competities/alles-over-de-spelregels/" TargetMode="External"/><Relationship Id="rId7" Type="http://schemas.openxmlformats.org/officeDocument/2006/relationships/image" Target="../media/image24.png"/><Relationship Id="rId2" Type="http://schemas.openxmlformats.org/officeDocument/2006/relationships/hyperlink" Target="https://www.knhb.nl/nieuws/publicatie-bondsreglement-seizoen-2025-2026/" TargetMode="External"/><Relationship Id="rId1" Type="http://schemas.openxmlformats.org/officeDocument/2006/relationships/slideLayout" Target="../slideLayouts/slideLayout1.xml"/><Relationship Id="rId6" Type="http://schemas.openxmlformats.org/officeDocument/2006/relationships/hyperlink" Target="https://www.knhb.nl/kenniscentrum/artikel/speelgerechtigheid-veldhockey/" TargetMode="External"/><Relationship Id="rId5" Type="http://schemas.openxmlformats.org/officeDocument/2006/relationships/hyperlink" Target="https://www.knhb.nl/over-knhb/reglementen/" TargetMode="External"/><Relationship Id="rId4" Type="http://schemas.openxmlformats.org/officeDocument/2006/relationships/hyperlink" Target="https://www.knhb.nl/kenniscentrum/competities/reglementen-en-promotie-degradatieregelingen/"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hyperlink" Target="mailto:district-mn@knhb.nl" TargetMode="External"/><Relationship Id="rId5" Type="http://schemas.openxmlformats.org/officeDocument/2006/relationships/hyperlink" Target="mailto:competitie@knhb.nl" TargetMode="External"/><Relationship Id="rId4" Type="http://schemas.openxmlformats.org/officeDocument/2006/relationships/hyperlink" Target="mailto:district-zh@knhb.nl"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1.png"/><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a:extLst>
              <a:ext uri="{FF2B5EF4-FFF2-40B4-BE49-F238E27FC236}">
                <a16:creationId xmlns:a16="http://schemas.microsoft.com/office/drawing/2014/main" id="{A678EF61-533A-7B3A-4B03-AF5EEA9B9559}"/>
              </a:ext>
            </a:extLst>
          </p:cNvPr>
          <p:cNvPicPr>
            <a:picLocks noGrp="1" noChangeAspect="1"/>
          </p:cNvPicPr>
          <p:nvPr>
            <p:ph type="pic" idx="10"/>
          </p:nvPr>
        </p:nvPicPr>
        <p:blipFill>
          <a:blip r:embed="rId2">
            <a:extLst>
              <a:ext uri="{28A0092B-C50C-407E-A947-70E740481C1C}">
                <a14:useLocalDpi xmlns:a14="http://schemas.microsoft.com/office/drawing/2010/main" val="0"/>
              </a:ext>
            </a:extLst>
          </a:blip>
          <a:srcRect t="15755" b="15755"/>
          <a:stretch>
            <a:fillRect/>
          </a:stretch>
        </p:blipFill>
        <p:spPr/>
      </p:pic>
      <p:sp>
        <p:nvSpPr>
          <p:cNvPr id="3" name="Titel 2">
            <a:extLst>
              <a:ext uri="{FF2B5EF4-FFF2-40B4-BE49-F238E27FC236}">
                <a16:creationId xmlns:a16="http://schemas.microsoft.com/office/drawing/2014/main" id="{0DB932EF-AD0A-4530-0389-9EFBA093F269}"/>
              </a:ext>
            </a:extLst>
          </p:cNvPr>
          <p:cNvSpPr>
            <a:spLocks noGrp="1"/>
          </p:cNvSpPr>
          <p:nvPr>
            <p:ph type="ctrTitle"/>
          </p:nvPr>
        </p:nvSpPr>
        <p:spPr>
          <a:xfrm>
            <a:off x="199216" y="4820359"/>
            <a:ext cx="9517808" cy="1178105"/>
          </a:xfrm>
        </p:spPr>
        <p:txBody>
          <a:bodyPr/>
          <a:lstStyle/>
          <a:p>
            <a:r>
              <a:rPr lang="nl-NL" sz="6000" b="1">
                <a:solidFill>
                  <a:srgbClr val="EF790C"/>
                </a:solidFill>
                <a:latin typeface="Interstate BlackCondensed" panose="02000506040000020004" pitchFamily="50" charset="0"/>
              </a:rPr>
              <a:t>KICK-OFF</a:t>
            </a:r>
            <a:r>
              <a:rPr lang="nl-NL" sz="5400" b="1">
                <a:solidFill>
                  <a:srgbClr val="EF790C"/>
                </a:solidFill>
                <a:latin typeface="Interstate BlackCondensed" panose="02000506040000020004" pitchFamily="50" charset="0"/>
              </a:rPr>
              <a:t>   </a:t>
            </a:r>
            <a:r>
              <a:rPr lang="nl-NL" sz="3200" b="1">
                <a:solidFill>
                  <a:srgbClr val="EF790C"/>
                </a:solidFill>
                <a:latin typeface="Interstate BlackCondensed" panose="02000506040000020004" pitchFamily="50" charset="0"/>
              </a:rPr>
              <a:t>         SEIZOEN 2025-2026 </a:t>
            </a:r>
            <a:br>
              <a:rPr lang="nl-NL" sz="3200" b="1">
                <a:solidFill>
                  <a:srgbClr val="EF790C"/>
                </a:solidFill>
                <a:latin typeface="Interstate BlackCondensed" panose="02000506040000020004" pitchFamily="50" charset="0"/>
              </a:rPr>
            </a:br>
            <a:r>
              <a:rPr lang="nl-NL" sz="3200" b="1">
                <a:solidFill>
                  <a:srgbClr val="EF790C"/>
                </a:solidFill>
                <a:latin typeface="Interstate BlackCondensed" panose="02000506040000020004" pitchFamily="50" charset="0"/>
              </a:rPr>
              <a:t>                                    Maandag 1 september 2025</a:t>
            </a:r>
            <a:endParaRPr lang="nl-NL" sz="3200"/>
          </a:p>
        </p:txBody>
      </p:sp>
      <p:sp>
        <p:nvSpPr>
          <p:cNvPr id="4" name="Ondertitel 3">
            <a:extLst>
              <a:ext uri="{FF2B5EF4-FFF2-40B4-BE49-F238E27FC236}">
                <a16:creationId xmlns:a16="http://schemas.microsoft.com/office/drawing/2014/main" id="{06D3C945-5B4B-BE0E-C934-96C8BF1F863D}"/>
              </a:ext>
            </a:extLst>
          </p:cNvPr>
          <p:cNvSpPr>
            <a:spLocks noGrp="1"/>
          </p:cNvSpPr>
          <p:nvPr>
            <p:ph type="subTitle" idx="1"/>
          </p:nvPr>
        </p:nvSpPr>
        <p:spPr/>
        <p:txBody>
          <a:bodyPr/>
          <a:lstStyle/>
          <a:p>
            <a:r>
              <a:rPr lang="nl-NL"/>
              <a:t>DISTRICT </a:t>
            </a:r>
          </a:p>
          <a:p>
            <a:r>
              <a:rPr lang="nl-NL"/>
              <a:t>ZUID-HOLLAND </a:t>
            </a:r>
          </a:p>
          <a:p>
            <a:endParaRPr lang="nl-NL"/>
          </a:p>
        </p:txBody>
      </p:sp>
    </p:spTree>
    <p:extLst>
      <p:ext uri="{BB962C8B-B14F-4D97-AF65-F5344CB8AC3E}">
        <p14:creationId xmlns:p14="http://schemas.microsoft.com/office/powerpoint/2010/main" val="31694249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9B73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BC80FE-1200-26A3-ADB1-95D7CA464191}"/>
              </a:ext>
            </a:extLst>
          </p:cNvPr>
          <p:cNvSpPr>
            <a:spLocks noGrp="1"/>
          </p:cNvSpPr>
          <p:nvPr>
            <p:ph type="title"/>
          </p:nvPr>
        </p:nvSpPr>
        <p:spPr/>
        <p:txBody>
          <a:bodyPr/>
          <a:lstStyle/>
          <a:p>
            <a:r>
              <a:rPr lang="nl-NL"/>
              <a:t>PROCEDURES</a:t>
            </a:r>
          </a:p>
        </p:txBody>
      </p:sp>
      <p:sp>
        <p:nvSpPr>
          <p:cNvPr id="3" name="Tijdelijke aanduiding voor inhoud 2">
            <a:extLst>
              <a:ext uri="{FF2B5EF4-FFF2-40B4-BE49-F238E27FC236}">
                <a16:creationId xmlns:a16="http://schemas.microsoft.com/office/drawing/2014/main" id="{AB2D641A-8C85-3E58-59BA-B94FA95B56D3}"/>
              </a:ext>
            </a:extLst>
          </p:cNvPr>
          <p:cNvSpPr>
            <a:spLocks noGrp="1"/>
          </p:cNvSpPr>
          <p:nvPr>
            <p:ph idx="1"/>
          </p:nvPr>
        </p:nvSpPr>
        <p:spPr>
          <a:xfrm>
            <a:off x="307848" y="1753497"/>
            <a:ext cx="7711440" cy="4970032"/>
          </a:xfrm>
        </p:spPr>
        <p:txBody>
          <a:bodyPr>
            <a:noAutofit/>
          </a:bodyPr>
          <a:lstStyle/>
          <a:p>
            <a:pPr marL="228600" indent="-228600" algn="l" rtl="0" eaLnBrk="1" latinLnBrk="0" hangingPunct="1">
              <a:lnSpc>
                <a:spcPct val="90000"/>
              </a:lnSpc>
              <a:spcBef>
                <a:spcPts val="1000"/>
              </a:spcBef>
              <a:buNone/>
            </a:pPr>
            <a:r>
              <a:rPr lang="nl-NL" b="1" u="sng">
                <a:solidFill>
                  <a:srgbClr val="000000"/>
                </a:solidFill>
                <a:effectLst/>
                <a:latin typeface="Interstate LightCondensed" panose="02000506050000020004" pitchFamily="50" charset="0"/>
              </a:rPr>
              <a:t>Aanvragen voor Leeftijdsdispensaties via </a:t>
            </a:r>
            <a:r>
              <a:rPr lang="nl-NL" b="1" u="sng" err="1">
                <a:solidFill>
                  <a:srgbClr val="000000"/>
                </a:solidFill>
                <a:effectLst/>
                <a:latin typeface="Interstate LightCondensed" panose="02000506050000020004" pitchFamily="50" charset="0"/>
              </a:rPr>
              <a:t>HockeyWeerelt</a:t>
            </a:r>
            <a:endParaRPr lang="nl-NL" b="1" u="sng">
              <a:solidFill>
                <a:srgbClr val="000000"/>
              </a:solidFill>
              <a:effectLst/>
              <a:latin typeface="Interstate LightCondensed" panose="02000506050000020004" pitchFamily="50" charset="0"/>
            </a:endParaRPr>
          </a:p>
          <a:p>
            <a:pPr marL="228600" indent="-228600" algn="l" rtl="0" eaLnBrk="1" latinLnBrk="0" hangingPunct="1">
              <a:lnSpc>
                <a:spcPct val="90000"/>
              </a:lnSpc>
              <a:spcBef>
                <a:spcPts val="1000"/>
              </a:spcBef>
              <a:buFont typeface="Arial" panose="020B0604020202020204" pitchFamily="34" charset="0"/>
              <a:buChar char="•"/>
            </a:pPr>
            <a:r>
              <a:rPr lang="nl-NL">
                <a:solidFill>
                  <a:srgbClr val="FFFFFF"/>
                </a:solidFill>
                <a:effectLst/>
                <a:latin typeface="Interstate LightCondensed" panose="02000506050000020004" pitchFamily="50" charset="0"/>
              </a:rPr>
              <a:t>In het seizoen 2025-2026 is het voor juniorenteams in de 2e klasse, 3e klasse en lagere klassen toegestaan om vanaf 1 oktober van het huidige seizoen twee spelers op de teamlijst te hebben die maximaal één jaar ouder zijn. Voor deze spelers is GEEN dispensatie nodig!</a:t>
            </a:r>
          </a:p>
          <a:p>
            <a:pPr marL="228600" indent="-228600" algn="l" rtl="0" eaLnBrk="1" latinLnBrk="0" hangingPunct="1">
              <a:lnSpc>
                <a:spcPct val="90000"/>
              </a:lnSpc>
              <a:spcBef>
                <a:spcPts val="1000"/>
              </a:spcBef>
              <a:buFont typeface="Arial" panose="020B0604020202020204" pitchFamily="34" charset="0"/>
              <a:buChar char="•"/>
            </a:pPr>
            <a:r>
              <a:rPr lang="nl-NL">
                <a:solidFill>
                  <a:srgbClr val="FFFFFF"/>
                </a:solidFill>
                <a:effectLst/>
                <a:latin typeface="Interstate LightCondensed" panose="02000506050000020004" pitchFamily="50" charset="0"/>
              </a:rPr>
              <a:t>Als een team meer dan twee dispensatiespelers nodig heeft, moet de vereniging een aanvraag indienen via </a:t>
            </a:r>
            <a:r>
              <a:rPr lang="nl-NL" err="1">
                <a:solidFill>
                  <a:srgbClr val="FFFFFF"/>
                </a:solidFill>
                <a:effectLst/>
                <a:latin typeface="Interstate LightCondensed" panose="02000506050000020004" pitchFamily="50" charset="0"/>
              </a:rPr>
              <a:t>HockeyWeerelt</a:t>
            </a:r>
            <a:r>
              <a:rPr lang="nl-NL">
                <a:solidFill>
                  <a:srgbClr val="FFFFFF"/>
                </a:solidFill>
                <a:effectLst/>
                <a:latin typeface="Interstate LightCondensed" panose="02000506050000020004" pitchFamily="50" charset="0"/>
              </a:rPr>
              <a:t> voor alle dispensatiespelers. Voor het seizoen 2025-2026 dienen deze aanvragen uiterlijk op 31 juli 2025 te worden ingediend.</a:t>
            </a:r>
          </a:p>
          <a:p>
            <a:pPr marL="228600" indent="-228600" algn="l" rtl="0" eaLnBrk="1" latinLnBrk="0" hangingPunct="1">
              <a:lnSpc>
                <a:spcPct val="90000"/>
              </a:lnSpc>
              <a:spcBef>
                <a:spcPts val="1000"/>
              </a:spcBef>
              <a:buFont typeface="Arial" panose="020B0604020202020204" pitchFamily="34" charset="0"/>
              <a:buChar char="•"/>
            </a:pPr>
            <a:r>
              <a:rPr lang="nl-NL">
                <a:solidFill>
                  <a:srgbClr val="FFFFFF"/>
                </a:solidFill>
                <a:effectLst/>
                <a:latin typeface="Interstate LightCondensed" panose="02000506050000020004" pitchFamily="50" charset="0"/>
              </a:rPr>
              <a:t>Via deze link kun je het document "</a:t>
            </a:r>
            <a:r>
              <a:rPr lang="nl-NL" b="1">
                <a:solidFill>
                  <a:srgbClr val="FFFFFF"/>
                </a:solidFill>
                <a:effectLst/>
                <a:latin typeface="Interstate LightCondensed" panose="02000506050000020004" pitchFamily="50" charset="0"/>
              </a:rPr>
              <a:t>Dispensatieregeling</a:t>
            </a:r>
            <a:r>
              <a:rPr lang="nl-NL">
                <a:solidFill>
                  <a:srgbClr val="FFFFFF"/>
                </a:solidFill>
                <a:effectLst/>
                <a:latin typeface="Interstate LightCondensed" panose="02000506050000020004" pitchFamily="50" charset="0"/>
              </a:rPr>
              <a:t> 2025-2026" vinden, waarin je meer informatie kunt lezen over de dispensatieregeling die landelijk van toepassing is.</a:t>
            </a:r>
          </a:p>
          <a:p>
            <a:pPr marL="228600" indent="-228600" algn="l" rtl="0" eaLnBrk="1" latinLnBrk="0" hangingPunct="1">
              <a:lnSpc>
                <a:spcPct val="90000"/>
              </a:lnSpc>
              <a:spcBef>
                <a:spcPts val="1000"/>
              </a:spcBef>
              <a:buFont typeface="Arial" panose="020B0604020202020204" pitchFamily="34" charset="0"/>
              <a:buChar char="•"/>
            </a:pPr>
            <a:r>
              <a:rPr lang="nl-NL">
                <a:solidFill>
                  <a:srgbClr val="FFFFFF"/>
                </a:solidFill>
                <a:effectLst/>
                <a:latin typeface="Interstate LightCondensed" panose="02000506050000020004" pitchFamily="50" charset="0"/>
              </a:rPr>
              <a:t>Voor specifieke verzoeken om dispensatie vragen we je om deze tijdig met de competitieleiding te bespreken, zodat teleurstellingen of afwijzingen kunnen worden voorkomen.</a:t>
            </a:r>
          </a:p>
          <a:p>
            <a:pPr marL="228600" indent="-228600" algn="l" rtl="0" eaLnBrk="1" latinLnBrk="0" hangingPunct="1">
              <a:lnSpc>
                <a:spcPct val="90000"/>
              </a:lnSpc>
              <a:spcBef>
                <a:spcPts val="1000"/>
              </a:spcBef>
              <a:buFont typeface="Arial" panose="020B0604020202020204" pitchFamily="34" charset="0"/>
              <a:buChar char="•"/>
            </a:pPr>
            <a:r>
              <a:rPr lang="nl-NL">
                <a:solidFill>
                  <a:srgbClr val="FFFFFF"/>
                </a:solidFill>
                <a:effectLst/>
                <a:latin typeface="Interstate LightCondensed" panose="02000506050000020004" pitchFamily="50" charset="0"/>
              </a:rPr>
              <a:t>Gedurende het seizoen mogen dispensatiespelers uitsluitend deelnemen aan het team waarvoor de dispensatieregeling of dispensatie is verleend, en niet voor een ander team </a:t>
            </a:r>
            <a:r>
              <a:rPr lang="nl-NL">
                <a:solidFill>
                  <a:srgbClr val="FFFFFF"/>
                </a:solidFill>
                <a:latin typeface="Interstate LightCondensed" panose="02000506050000020004" pitchFamily="50" charset="0"/>
              </a:rPr>
              <a:t>of </a:t>
            </a:r>
            <a:r>
              <a:rPr lang="nl-NL">
                <a:solidFill>
                  <a:srgbClr val="FFFFFF"/>
                </a:solidFill>
                <a:effectLst/>
                <a:latin typeface="Interstate LightCondensed" panose="02000506050000020004" pitchFamily="50" charset="0"/>
              </a:rPr>
              <a:t>vereniging.</a:t>
            </a:r>
          </a:p>
        </p:txBody>
      </p:sp>
      <p:sp>
        <p:nvSpPr>
          <p:cNvPr id="4" name="Ondertitel 3">
            <a:extLst>
              <a:ext uri="{FF2B5EF4-FFF2-40B4-BE49-F238E27FC236}">
                <a16:creationId xmlns:a16="http://schemas.microsoft.com/office/drawing/2014/main" id="{084C2322-A20B-A86C-CB2B-170D67F0ECD9}"/>
              </a:ext>
            </a:extLst>
          </p:cNvPr>
          <p:cNvSpPr>
            <a:spLocks noGrp="1"/>
          </p:cNvSpPr>
          <p:nvPr>
            <p:ph type="subTitle" idx="11"/>
          </p:nvPr>
        </p:nvSpPr>
        <p:spPr>
          <a:xfrm>
            <a:off x="307848" y="1221854"/>
            <a:ext cx="7711440" cy="531642"/>
          </a:xfrm>
        </p:spPr>
        <p:txBody>
          <a:bodyPr>
            <a:normAutofit/>
          </a:bodyPr>
          <a:lstStyle/>
          <a:p>
            <a:r>
              <a:rPr lang="nl-NL" b="1"/>
              <a:t>Dispensaties</a:t>
            </a:r>
          </a:p>
        </p:txBody>
      </p:sp>
      <p:sp>
        <p:nvSpPr>
          <p:cNvPr id="5" name="Tekstvak 4">
            <a:extLst>
              <a:ext uri="{FF2B5EF4-FFF2-40B4-BE49-F238E27FC236}">
                <a16:creationId xmlns:a16="http://schemas.microsoft.com/office/drawing/2014/main" id="{17686EFB-5BAD-D2C2-691E-3A3393E94550}"/>
              </a:ext>
            </a:extLst>
          </p:cNvPr>
          <p:cNvSpPr txBox="1"/>
          <p:nvPr/>
        </p:nvSpPr>
        <p:spPr>
          <a:xfrm>
            <a:off x="8186569" y="1753496"/>
            <a:ext cx="3887444" cy="2893100"/>
          </a:xfrm>
          <a:prstGeom prst="rect">
            <a:avLst/>
          </a:prstGeom>
        </p:spPr>
        <p:style>
          <a:lnRef idx="2">
            <a:schemeClr val="dk1">
              <a:shade val="15000"/>
            </a:schemeClr>
          </a:lnRef>
          <a:fillRef idx="1">
            <a:schemeClr val="dk1"/>
          </a:fillRef>
          <a:effectRef idx="0">
            <a:schemeClr val="dk1"/>
          </a:effectRef>
          <a:fontRef idx="minor">
            <a:schemeClr val="lt1"/>
          </a:fontRef>
        </p:style>
        <p:txBody>
          <a:bodyPr wrap="square" rtlCol="0">
            <a:spAutoFit/>
          </a:bodyPr>
          <a:lstStyle/>
          <a:p>
            <a:pPr marL="0" indent="0" algn="l" rtl="0" eaLnBrk="1" latinLnBrk="0" hangingPunct="1">
              <a:buNone/>
            </a:pPr>
            <a:r>
              <a:rPr lang="nl-NL" sz="1400" b="1">
                <a:solidFill>
                  <a:srgbClr val="000000"/>
                </a:solidFill>
                <a:effectLst/>
                <a:latin typeface="Interstate LightCondensed" panose="02000506050000020004" pitchFamily="50" charset="0"/>
              </a:rPr>
              <a:t>Dispensatieaanvragen (per wedstrijd)</a:t>
            </a:r>
          </a:p>
          <a:p>
            <a:pPr marL="0" indent="0" algn="l" rtl="0" eaLnBrk="1" latinLnBrk="0" hangingPunct="1">
              <a:buNone/>
            </a:pPr>
            <a:endParaRPr lang="nl-NL" sz="1400">
              <a:solidFill>
                <a:srgbClr val="FFFFFF"/>
              </a:solidFill>
              <a:effectLst/>
              <a:latin typeface="Interstate LightCondensed" panose="02000506050000020004" pitchFamily="50" charset="0"/>
            </a:endParaRPr>
          </a:p>
          <a:p>
            <a:pPr marL="0" indent="0" algn="l" rtl="0" eaLnBrk="1" latinLnBrk="0" hangingPunct="1">
              <a:buNone/>
            </a:pPr>
            <a:r>
              <a:rPr lang="nl-NL" sz="1400">
                <a:solidFill>
                  <a:srgbClr val="FFFFFF"/>
                </a:solidFill>
                <a:effectLst/>
                <a:latin typeface="Interstate LightCondensed" panose="02000506050000020004" pitchFamily="50" charset="0"/>
              </a:rPr>
              <a:t>Dien </a:t>
            </a:r>
            <a:r>
              <a:rPr lang="nl-NL" sz="1400">
                <a:solidFill>
                  <a:srgbClr val="FFFFFF"/>
                </a:solidFill>
                <a:latin typeface="Interstate LightCondensed" panose="02000506050000020004" pitchFamily="50" charset="0"/>
              </a:rPr>
              <a:t>een </a:t>
            </a:r>
            <a:r>
              <a:rPr lang="nl-NL" sz="1400">
                <a:solidFill>
                  <a:srgbClr val="FFFFFF"/>
                </a:solidFill>
                <a:effectLst/>
                <a:latin typeface="Interstate LightCondensed" panose="02000506050000020004" pitchFamily="50" charset="0"/>
              </a:rPr>
              <a:t>aanvraag voor dispensatie voor een specifieke wedstrijd uiterlijk donderdag om 23:59 uur in via </a:t>
            </a:r>
            <a:r>
              <a:rPr lang="nl-NL" sz="1400">
                <a:solidFill>
                  <a:schemeClr val="bg1"/>
                </a:solidFill>
                <a:effectLst/>
                <a:highlight>
                  <a:srgbClr val="3C82EB"/>
                </a:highlight>
                <a:latin typeface="Interstate LightCondensed" panose="02000506050000020004" pitchFamily="50" charset="0"/>
                <a:hlinkClick r:id="rId2">
                  <a:extLst>
                    <a:ext uri="{A12FA001-AC4F-418D-AE19-62706E023703}">
                      <ahyp:hlinkClr xmlns:ahyp="http://schemas.microsoft.com/office/drawing/2018/hyperlinkcolor" val="tx"/>
                    </a:ext>
                  </a:extLst>
                </a:hlinkClick>
              </a:rPr>
              <a:t>district-zh@knhb.nl</a:t>
            </a:r>
            <a:r>
              <a:rPr lang="nl-NL" sz="1400">
                <a:solidFill>
                  <a:schemeClr val="bg1"/>
                </a:solidFill>
                <a:effectLst/>
                <a:highlight>
                  <a:srgbClr val="3C82EB"/>
                </a:highlight>
                <a:latin typeface="Interstate LightCondensed" panose="02000506050000020004" pitchFamily="50" charset="0"/>
              </a:rPr>
              <a:t>.</a:t>
            </a:r>
          </a:p>
          <a:p>
            <a:pPr marL="0" indent="0" algn="l" rtl="0" eaLnBrk="1" latinLnBrk="0" hangingPunct="1">
              <a:buNone/>
            </a:pPr>
            <a:br>
              <a:rPr lang="nl-NL" sz="1400">
                <a:solidFill>
                  <a:srgbClr val="FFFFFF"/>
                </a:solidFill>
                <a:effectLst/>
                <a:latin typeface="Interstate LightCondensed" panose="02000506050000020004" pitchFamily="50" charset="0"/>
              </a:rPr>
            </a:br>
            <a:r>
              <a:rPr lang="nl-NL" sz="1400">
                <a:solidFill>
                  <a:srgbClr val="FFFFFF"/>
                </a:solidFill>
                <a:effectLst/>
                <a:latin typeface="Interstate LightCondensed" panose="02000506050000020004" pitchFamily="50" charset="0"/>
              </a:rPr>
              <a:t>Na deze deadline kan het verzoek niet meer worden behandeld, en is de speler niet speelgerechtigd!</a:t>
            </a:r>
          </a:p>
          <a:p>
            <a:pPr marL="0" indent="0" algn="l" rtl="0" eaLnBrk="1" latinLnBrk="0" hangingPunct="1">
              <a:buNone/>
            </a:pPr>
            <a:br>
              <a:rPr lang="nl-NL" sz="1400">
                <a:solidFill>
                  <a:srgbClr val="FFFFFF"/>
                </a:solidFill>
                <a:effectLst/>
                <a:latin typeface="Interstate LightCondensed" panose="02000506050000020004" pitchFamily="50" charset="0"/>
              </a:rPr>
            </a:br>
            <a:endParaRPr lang="nl-NL" sz="1400">
              <a:solidFill>
                <a:srgbClr val="FFFFFF"/>
              </a:solidFill>
              <a:effectLst/>
              <a:latin typeface="Interstate LightCondensed" panose="02000506050000020004" pitchFamily="50" charset="0"/>
            </a:endParaRPr>
          </a:p>
          <a:p>
            <a:pPr marL="0" indent="0" algn="l" rtl="0" eaLnBrk="1" latinLnBrk="0" hangingPunct="1">
              <a:buNone/>
            </a:pPr>
            <a:r>
              <a:rPr lang="nl-NL" sz="1400">
                <a:solidFill>
                  <a:srgbClr val="FFFFFF"/>
                </a:solidFill>
                <a:effectLst/>
                <a:latin typeface="Interstate LightCondensed" panose="02000506050000020004" pitchFamily="50" charset="0"/>
              </a:rPr>
              <a:t>De procedures zijn te vinden o</a:t>
            </a:r>
            <a:r>
              <a:rPr lang="nl-NL" sz="1400">
                <a:solidFill>
                  <a:schemeClr val="bg1"/>
                </a:solidFill>
                <a:effectLst/>
                <a:latin typeface="Interstate LightCondensed" panose="02000506050000020004" pitchFamily="50" charset="0"/>
              </a:rPr>
              <a:t>p: </a:t>
            </a:r>
            <a:r>
              <a:rPr lang="nl-NL" sz="1400">
                <a:solidFill>
                  <a:schemeClr val="bg1"/>
                </a:solidFill>
                <a:effectLst/>
                <a:highlight>
                  <a:srgbClr val="3C82EB"/>
                </a:highlight>
                <a:latin typeface="Interstate LightCondensed" panose="02000506050000020004" pitchFamily="50" charset="0"/>
                <a:hlinkClick r:id="rId3">
                  <a:extLst>
                    <a:ext uri="{A12FA001-AC4F-418D-AE19-62706E023703}">
                      <ahyp:hlinkClr xmlns:ahyp="http://schemas.microsoft.com/office/drawing/2018/hyperlinkcolor" val="tx"/>
                    </a:ext>
                  </a:extLst>
                </a:hlinkClick>
              </a:rPr>
              <a:t>https://www.knhb.nl/kenniscentrum/artikel/procedures-knhb</a:t>
            </a:r>
            <a:endParaRPr lang="nl-NL" sz="1400">
              <a:solidFill>
                <a:schemeClr val="bg1"/>
              </a:solidFill>
              <a:highlight>
                <a:srgbClr val="3C82EB"/>
              </a:highlight>
              <a:latin typeface="Interstate LightCondensed" panose="02000506050000020004" pitchFamily="50" charset="0"/>
            </a:endParaRPr>
          </a:p>
        </p:txBody>
      </p:sp>
    </p:spTree>
    <p:extLst>
      <p:ext uri="{BB962C8B-B14F-4D97-AF65-F5344CB8AC3E}">
        <p14:creationId xmlns:p14="http://schemas.microsoft.com/office/powerpoint/2010/main" val="13454597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9B73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749F2B-0065-634F-9045-33E8C7AB9517}"/>
              </a:ext>
            </a:extLst>
          </p:cNvPr>
          <p:cNvSpPr>
            <a:spLocks noGrp="1"/>
          </p:cNvSpPr>
          <p:nvPr>
            <p:ph type="title"/>
          </p:nvPr>
        </p:nvSpPr>
        <p:spPr>
          <a:solidFill>
            <a:srgbClr val="09B730"/>
          </a:solidFill>
        </p:spPr>
        <p:txBody>
          <a:bodyPr/>
          <a:lstStyle/>
          <a:p>
            <a:r>
              <a:rPr lang="nl-NL"/>
              <a:t>PROCEDURES</a:t>
            </a:r>
          </a:p>
        </p:txBody>
      </p:sp>
      <p:sp>
        <p:nvSpPr>
          <p:cNvPr id="3" name="Tijdelijke aanduiding voor inhoud 2">
            <a:extLst>
              <a:ext uri="{FF2B5EF4-FFF2-40B4-BE49-F238E27FC236}">
                <a16:creationId xmlns:a16="http://schemas.microsoft.com/office/drawing/2014/main" id="{F951B7D8-9241-1E86-8C7C-D91C1EA28B10}"/>
              </a:ext>
            </a:extLst>
          </p:cNvPr>
          <p:cNvSpPr>
            <a:spLocks noGrp="1"/>
          </p:cNvSpPr>
          <p:nvPr>
            <p:ph idx="1"/>
          </p:nvPr>
        </p:nvSpPr>
        <p:spPr>
          <a:xfrm>
            <a:off x="307848" y="1580082"/>
            <a:ext cx="7711440" cy="4958830"/>
          </a:xfrm>
        </p:spPr>
        <p:txBody>
          <a:bodyPr>
            <a:normAutofit lnSpcReduction="10000"/>
          </a:bodyPr>
          <a:lstStyle/>
          <a:p>
            <a:pPr marL="0" indent="0">
              <a:buNone/>
            </a:pPr>
            <a:r>
              <a:rPr lang="nl-NL" b="1" u="sng">
                <a:solidFill>
                  <a:srgbClr val="000000"/>
                </a:solidFill>
                <a:latin typeface="Interstate LightCondensed" panose="02000506050000020004" pitchFamily="50" charset="0"/>
              </a:rPr>
              <a:t>Planning</a:t>
            </a:r>
            <a:endParaRPr lang="nl-NL">
              <a:latin typeface="Interstate LightCondensed" panose="02000506050000020004" pitchFamily="50" charset="0"/>
            </a:endParaRPr>
          </a:p>
          <a:p>
            <a:r>
              <a:rPr lang="nl-NL">
                <a:latin typeface="Interstate LightCondensed" panose="02000506050000020004" pitchFamily="50" charset="0"/>
              </a:rPr>
              <a:t>Tussen 08:30 uur en 18:00 uur </a:t>
            </a:r>
          </a:p>
          <a:p>
            <a:r>
              <a:rPr lang="nl-NL">
                <a:latin typeface="Interstate LightCondensed" panose="02000506050000020004" pitchFamily="50" charset="0"/>
              </a:rPr>
              <a:t>Wedstrijden met een aanvangstijd vóór 10:00 uur en ná 16:30 uur: inplannen tegen clubs met de kortste reistijd (maximaal 30 minuten) </a:t>
            </a:r>
          </a:p>
          <a:p>
            <a:pPr marL="0" indent="0">
              <a:buNone/>
            </a:pPr>
            <a:r>
              <a:rPr lang="nl-NL" b="1" u="sng">
                <a:solidFill>
                  <a:srgbClr val="000000"/>
                </a:solidFill>
                <a:latin typeface="Interstate LightCondensed" panose="02000506050000020004" pitchFamily="50" charset="0"/>
              </a:rPr>
              <a:t>Plantijd</a:t>
            </a:r>
          </a:p>
          <a:p>
            <a:r>
              <a:rPr lang="nl-NL">
                <a:latin typeface="Interstate LightCondensed" panose="02000506050000020004" pitchFamily="50" charset="0"/>
              </a:rPr>
              <a:t>Zandveld en </a:t>
            </a:r>
            <a:r>
              <a:rPr lang="nl-NL" err="1">
                <a:latin typeface="Interstate LightCondensed" panose="02000506050000020004" pitchFamily="50" charset="0"/>
              </a:rPr>
              <a:t>onbesproeide</a:t>
            </a:r>
            <a:r>
              <a:rPr lang="nl-NL">
                <a:latin typeface="Interstate LightCondensed" panose="02000506050000020004" pitchFamily="50" charset="0"/>
              </a:rPr>
              <a:t> semi-watervelden 95 minuten (7 wedstrijden 9-tal en/of 11-tal)</a:t>
            </a:r>
          </a:p>
          <a:p>
            <a:r>
              <a:rPr lang="nl-NL">
                <a:latin typeface="Interstate LightCondensed" panose="02000506050000020004" pitchFamily="50" charset="0"/>
              </a:rPr>
              <a:t>Watervelden 110 minuten (6 wedstrijden 9-tal en/of 11-tal)</a:t>
            </a:r>
          </a:p>
          <a:p>
            <a:pPr marL="0" indent="0">
              <a:buNone/>
            </a:pPr>
            <a:r>
              <a:rPr lang="nl-NL" b="1" u="sng">
                <a:solidFill>
                  <a:srgbClr val="000000"/>
                </a:solidFill>
                <a:latin typeface="Interstate LightCondensed" panose="02000506050000020004" pitchFamily="50" charset="0"/>
              </a:rPr>
              <a:t>Publicatie</a:t>
            </a:r>
          </a:p>
          <a:p>
            <a:r>
              <a:rPr lang="nl-NL">
                <a:latin typeface="Interstate LightCondensed" panose="02000506050000020004" pitchFamily="50" charset="0"/>
              </a:rPr>
              <a:t>Uiterlijk de maandagavond 19:00 uur twee weken voorafgaand aan de te spelen wedstrijd.</a:t>
            </a:r>
          </a:p>
          <a:p>
            <a:pPr marL="0" indent="0">
              <a:buNone/>
            </a:pPr>
            <a:r>
              <a:rPr lang="nl-NL" u="sng">
                <a:latin typeface="Interstate LightCondensed" panose="02000506050000020004" pitchFamily="50" charset="0"/>
              </a:rPr>
              <a:t>Tijdswijziging ná publicatie</a:t>
            </a:r>
          </a:p>
          <a:p>
            <a:pPr marL="0" indent="0">
              <a:buNone/>
            </a:pPr>
            <a:r>
              <a:rPr lang="nl-NL">
                <a:solidFill>
                  <a:srgbClr val="000000"/>
                </a:solidFill>
                <a:latin typeface="Interstate LightCondensed" panose="02000506050000020004" pitchFamily="50" charset="0"/>
              </a:rPr>
              <a:t>-&gt;</a:t>
            </a:r>
            <a:r>
              <a:rPr lang="nl-NL">
                <a:latin typeface="Interstate LightCondensed" panose="02000506050000020004" pitchFamily="50" charset="0"/>
              </a:rPr>
              <a:t>  </a:t>
            </a:r>
            <a:r>
              <a:rPr lang="nl-NL" i="1">
                <a:solidFill>
                  <a:srgbClr val="000000"/>
                </a:solidFill>
                <a:latin typeface="Interstate LightCondensed" panose="02000506050000020004" pitchFamily="50" charset="0"/>
              </a:rPr>
              <a:t>Na publicatie maar vóór de zondag voorafgaand aan de wedstrijd: </a:t>
            </a:r>
            <a:r>
              <a:rPr lang="nl-NL">
                <a:latin typeface="Interstate LightCondensed" panose="02000506050000020004" pitchFamily="50" charset="0"/>
              </a:rPr>
              <a:t>de nieuwe tijd doorvoeren in de planning en wedstrijdsecretaris van de bezoekende partij per email informeren.</a:t>
            </a:r>
          </a:p>
          <a:p>
            <a:pPr marL="0" indent="0">
              <a:buNone/>
            </a:pPr>
            <a:r>
              <a:rPr lang="nl-NL">
                <a:solidFill>
                  <a:srgbClr val="000000"/>
                </a:solidFill>
                <a:latin typeface="Interstate LightCondensed" panose="02000506050000020004" pitchFamily="50" charset="0"/>
              </a:rPr>
              <a:t>-&gt;</a:t>
            </a:r>
            <a:r>
              <a:rPr lang="nl-NL">
                <a:latin typeface="Interstate LightCondensed" panose="02000506050000020004" pitchFamily="50" charset="0"/>
              </a:rPr>
              <a:t>  </a:t>
            </a:r>
            <a:r>
              <a:rPr lang="nl-NL" i="1">
                <a:solidFill>
                  <a:srgbClr val="000000"/>
                </a:solidFill>
                <a:latin typeface="Interstate LightCondensed" panose="02000506050000020004" pitchFamily="50" charset="0"/>
              </a:rPr>
              <a:t>In de laatste week voorafgaand aan de wedstrijd: </a:t>
            </a:r>
            <a:r>
              <a:rPr lang="nl-NL">
                <a:latin typeface="Interstate LightCondensed" panose="02000506050000020004" pitchFamily="50" charset="0"/>
              </a:rPr>
              <a:t>wijzigen van de aanvangstijd alleen mogelijk wanneer de bezoekende vereniging (per email) instemt                                           met de tijdswijziging.</a:t>
            </a:r>
          </a:p>
          <a:p>
            <a:endParaRPr lang="nl-NL"/>
          </a:p>
        </p:txBody>
      </p:sp>
      <p:pic>
        <p:nvPicPr>
          <p:cNvPr id="7" name="Tijdelijke aanduiding voor afbeelding 6" descr="Afbeelding met gras, Kunstgras, voetbal, speeltuin&#10;&#10;Door AI gegenereerde inhoud is mogelijk onjuist.">
            <a:extLst>
              <a:ext uri="{FF2B5EF4-FFF2-40B4-BE49-F238E27FC236}">
                <a16:creationId xmlns:a16="http://schemas.microsoft.com/office/drawing/2014/main" id="{67174AF5-20E1-548A-01EC-8ADB42D82364}"/>
              </a:ext>
            </a:extLst>
          </p:cNvPr>
          <p:cNvPicPr>
            <a:picLocks noGrp="1" noChangeAspect="1"/>
          </p:cNvPicPr>
          <p:nvPr>
            <p:ph type="pic" idx="10"/>
          </p:nvPr>
        </p:nvPicPr>
        <p:blipFill>
          <a:blip r:embed="rId2">
            <a:extLst>
              <a:ext uri="{28A0092B-C50C-407E-A947-70E740481C1C}">
                <a14:useLocalDpi xmlns:a14="http://schemas.microsoft.com/office/drawing/2010/main" val="0"/>
              </a:ext>
            </a:extLst>
          </a:blip>
          <a:srcRect l="38630" r="38630"/>
          <a:stretch>
            <a:fillRect/>
          </a:stretch>
        </p:blipFill>
        <p:spPr/>
      </p:pic>
      <p:sp>
        <p:nvSpPr>
          <p:cNvPr id="5" name="Ondertitel 4">
            <a:extLst>
              <a:ext uri="{FF2B5EF4-FFF2-40B4-BE49-F238E27FC236}">
                <a16:creationId xmlns:a16="http://schemas.microsoft.com/office/drawing/2014/main" id="{5B8E2B43-161D-46DA-FD24-F954BCEC95E9}"/>
              </a:ext>
            </a:extLst>
          </p:cNvPr>
          <p:cNvSpPr>
            <a:spLocks noGrp="1"/>
          </p:cNvSpPr>
          <p:nvPr>
            <p:ph type="subTitle" idx="11"/>
          </p:nvPr>
        </p:nvSpPr>
        <p:spPr>
          <a:xfrm>
            <a:off x="307848" y="1221854"/>
            <a:ext cx="7711440" cy="574673"/>
          </a:xfrm>
        </p:spPr>
        <p:txBody>
          <a:bodyPr>
            <a:normAutofit/>
          </a:bodyPr>
          <a:lstStyle/>
          <a:p>
            <a:r>
              <a:rPr lang="nl-NL" b="1"/>
              <a:t>Wedstrijdplanning</a:t>
            </a:r>
          </a:p>
        </p:txBody>
      </p:sp>
    </p:spTree>
    <p:extLst>
      <p:ext uri="{BB962C8B-B14F-4D97-AF65-F5344CB8AC3E}">
        <p14:creationId xmlns:p14="http://schemas.microsoft.com/office/powerpoint/2010/main" val="11068484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96F292-6ADA-9FB4-46EF-371E22B0B662}"/>
              </a:ext>
            </a:extLst>
          </p:cNvPr>
          <p:cNvSpPr>
            <a:spLocks noGrp="1"/>
          </p:cNvSpPr>
          <p:nvPr>
            <p:ph type="title"/>
          </p:nvPr>
        </p:nvSpPr>
        <p:spPr/>
        <p:txBody>
          <a:bodyPr/>
          <a:lstStyle/>
          <a:p>
            <a:r>
              <a:rPr lang="nl-NL"/>
              <a:t>PROCEDURES</a:t>
            </a:r>
          </a:p>
        </p:txBody>
      </p:sp>
      <p:sp>
        <p:nvSpPr>
          <p:cNvPr id="3" name="Tijdelijke aanduiding voor inhoud 2">
            <a:extLst>
              <a:ext uri="{FF2B5EF4-FFF2-40B4-BE49-F238E27FC236}">
                <a16:creationId xmlns:a16="http://schemas.microsoft.com/office/drawing/2014/main" id="{893F4B19-9F17-6402-97D6-103E86D5B87A}"/>
              </a:ext>
            </a:extLst>
          </p:cNvPr>
          <p:cNvSpPr>
            <a:spLocks noGrp="1"/>
          </p:cNvSpPr>
          <p:nvPr>
            <p:ph idx="1"/>
          </p:nvPr>
        </p:nvSpPr>
        <p:spPr>
          <a:xfrm>
            <a:off x="307847" y="1904104"/>
            <a:ext cx="6068569" cy="4634808"/>
          </a:xfrm>
        </p:spPr>
        <p:txBody>
          <a:bodyPr>
            <a:noAutofit/>
          </a:bodyPr>
          <a:lstStyle/>
          <a:p>
            <a:pPr marL="0" indent="0" algn="l" rtl="0" eaLnBrk="1" latinLnBrk="0" hangingPunct="1">
              <a:lnSpc>
                <a:spcPct val="90000"/>
              </a:lnSpc>
              <a:spcBef>
                <a:spcPts val="1000"/>
              </a:spcBef>
              <a:buNone/>
            </a:pPr>
            <a:r>
              <a:rPr lang="nl-NL">
                <a:solidFill>
                  <a:srgbClr val="000000"/>
                </a:solidFill>
                <a:effectLst/>
                <a:latin typeface="Interstate LightCondensed" panose="02000506050000020004" pitchFamily="50" charset="0"/>
              </a:rPr>
              <a:t>O18-jeugd: Landelijke Topklasse O18 (tot de herfstvakantie):</a:t>
            </a:r>
          </a:p>
          <a:p>
            <a:pPr marL="0" indent="0" algn="l" rtl="0" eaLnBrk="1" latinLnBrk="0" hangingPunct="1">
              <a:lnSpc>
                <a:spcPct val="90000"/>
              </a:lnSpc>
              <a:spcBef>
                <a:spcPts val="1000"/>
              </a:spcBef>
              <a:buFont typeface="Arial" panose="020B0604020202020204" pitchFamily="34" charset="0"/>
              <a:buChar char="•"/>
            </a:pPr>
            <a:r>
              <a:rPr lang="nl-NL">
                <a:solidFill>
                  <a:srgbClr val="FFFFFF"/>
                </a:solidFill>
                <a:effectLst/>
                <a:latin typeface="Interstate LightCondensed" panose="02000506050000020004" pitchFamily="50" charset="0"/>
              </a:rPr>
              <a:t>Meisjes van 12.00 uur tot 12.30 uur</a:t>
            </a:r>
          </a:p>
          <a:p>
            <a:pPr marL="0" indent="0" algn="l" rtl="0" eaLnBrk="1" latinLnBrk="0" hangingPunct="1">
              <a:lnSpc>
                <a:spcPct val="90000"/>
              </a:lnSpc>
              <a:spcBef>
                <a:spcPts val="1000"/>
              </a:spcBef>
              <a:buFont typeface="Arial" panose="020B0604020202020204" pitchFamily="34" charset="0"/>
              <a:buChar char="•"/>
            </a:pPr>
            <a:r>
              <a:rPr lang="nl-NL">
                <a:solidFill>
                  <a:srgbClr val="FFFFFF"/>
                </a:solidFill>
                <a:effectLst/>
                <a:latin typeface="Interstate LightCondensed" panose="02000506050000020004" pitchFamily="50" charset="0"/>
              </a:rPr>
              <a:t>Jongens van 13.45 uur tot 14.20 uur</a:t>
            </a:r>
          </a:p>
          <a:p>
            <a:pPr marL="0" indent="0" algn="l" rtl="0" eaLnBrk="1" latinLnBrk="0" hangingPunct="1">
              <a:lnSpc>
                <a:spcPct val="90000"/>
              </a:lnSpc>
              <a:spcBef>
                <a:spcPts val="1000"/>
              </a:spcBef>
              <a:buNone/>
            </a:pPr>
            <a:r>
              <a:rPr lang="nl-NL">
                <a:solidFill>
                  <a:srgbClr val="000000"/>
                </a:solidFill>
                <a:effectLst/>
                <a:latin typeface="Interstate LightCondensed" panose="02000506050000020004" pitchFamily="50" charset="0"/>
              </a:rPr>
              <a:t>O18-jeugd: Landelijke Competitie en Super O18 (na de herfstvakantie):</a:t>
            </a:r>
          </a:p>
          <a:p>
            <a:pPr marL="0" indent="0" algn="l" rtl="0" eaLnBrk="1" latinLnBrk="0" hangingPunct="1">
              <a:lnSpc>
                <a:spcPct val="90000"/>
              </a:lnSpc>
              <a:spcBef>
                <a:spcPts val="1000"/>
              </a:spcBef>
              <a:buFont typeface="Arial" panose="020B0604020202020204" pitchFamily="34" charset="0"/>
              <a:buChar char="•"/>
            </a:pPr>
            <a:r>
              <a:rPr lang="nl-NL">
                <a:solidFill>
                  <a:srgbClr val="FFFFFF"/>
                </a:solidFill>
                <a:effectLst/>
                <a:latin typeface="Interstate LightCondensed" panose="02000506050000020004" pitchFamily="50" charset="0"/>
              </a:rPr>
              <a:t>Meisjes en jongens van 13.45 uur tot 14.20 uur</a:t>
            </a:r>
          </a:p>
          <a:p>
            <a:pPr marL="0" indent="0" algn="l" rtl="0" eaLnBrk="1" latinLnBrk="0" hangingPunct="1">
              <a:lnSpc>
                <a:spcPct val="90000"/>
              </a:lnSpc>
              <a:spcBef>
                <a:spcPts val="1000"/>
              </a:spcBef>
              <a:buNone/>
            </a:pPr>
            <a:r>
              <a:rPr lang="nl-NL">
                <a:solidFill>
                  <a:srgbClr val="000000"/>
                </a:solidFill>
                <a:effectLst/>
                <a:latin typeface="Interstate LightCondensed" panose="02000506050000020004" pitchFamily="50" charset="0"/>
              </a:rPr>
              <a:t>O16-jeugd: Landelijke Topklasse O16 (tot de herfstvakantie):</a:t>
            </a:r>
          </a:p>
          <a:p>
            <a:pPr marL="0" indent="0" algn="l" rtl="0" eaLnBrk="1" latinLnBrk="0" hangingPunct="1">
              <a:lnSpc>
                <a:spcPct val="90000"/>
              </a:lnSpc>
              <a:spcBef>
                <a:spcPts val="1000"/>
              </a:spcBef>
              <a:buFont typeface="Arial" panose="020B0604020202020204" pitchFamily="34" charset="0"/>
              <a:buChar char="•"/>
            </a:pPr>
            <a:r>
              <a:rPr lang="nl-NL">
                <a:solidFill>
                  <a:srgbClr val="FFFFFF"/>
                </a:solidFill>
                <a:effectLst/>
                <a:latin typeface="Interstate LightCondensed" panose="02000506050000020004" pitchFamily="50" charset="0"/>
              </a:rPr>
              <a:t>Meisjes van 12.00 uur tot 12.30 uur</a:t>
            </a:r>
          </a:p>
          <a:p>
            <a:pPr marL="0" indent="0" algn="l" rtl="0" eaLnBrk="1" latinLnBrk="0" hangingPunct="1">
              <a:lnSpc>
                <a:spcPct val="90000"/>
              </a:lnSpc>
              <a:spcBef>
                <a:spcPts val="1000"/>
              </a:spcBef>
              <a:buFont typeface="Arial" panose="020B0604020202020204" pitchFamily="34" charset="0"/>
              <a:buChar char="•"/>
            </a:pPr>
            <a:r>
              <a:rPr lang="nl-NL">
                <a:solidFill>
                  <a:srgbClr val="FFFFFF"/>
                </a:solidFill>
                <a:effectLst/>
                <a:latin typeface="Interstate LightCondensed" panose="02000506050000020004" pitchFamily="50" charset="0"/>
              </a:rPr>
              <a:t>Jongens van 13.45 uur tot 14.20 uur</a:t>
            </a:r>
          </a:p>
          <a:p>
            <a:pPr marL="0" indent="0" algn="l" rtl="0" eaLnBrk="1" latinLnBrk="0" hangingPunct="1">
              <a:lnSpc>
                <a:spcPct val="90000"/>
              </a:lnSpc>
              <a:spcBef>
                <a:spcPts val="1000"/>
              </a:spcBef>
              <a:buNone/>
            </a:pPr>
            <a:r>
              <a:rPr lang="nl-NL">
                <a:solidFill>
                  <a:srgbClr val="000000"/>
                </a:solidFill>
                <a:effectLst/>
                <a:latin typeface="Interstate LightCondensed" panose="02000506050000020004" pitchFamily="50" charset="0"/>
              </a:rPr>
              <a:t>O16-jeugd: Landelijke Topklasse O16 (na de herfstvakantie):</a:t>
            </a:r>
          </a:p>
          <a:p>
            <a:pPr marL="0" indent="0" algn="l" rtl="0" eaLnBrk="1" latinLnBrk="0" hangingPunct="1">
              <a:lnSpc>
                <a:spcPct val="90000"/>
              </a:lnSpc>
              <a:spcBef>
                <a:spcPts val="1000"/>
              </a:spcBef>
              <a:buFont typeface="Arial" panose="020B0604020202020204" pitchFamily="34" charset="0"/>
              <a:buChar char="•"/>
            </a:pPr>
            <a:r>
              <a:rPr lang="nl-NL">
                <a:solidFill>
                  <a:srgbClr val="FFFFFF"/>
                </a:solidFill>
                <a:effectLst/>
                <a:latin typeface="Interstate LightCondensed" panose="02000506050000020004" pitchFamily="50" charset="0"/>
              </a:rPr>
              <a:t>Meisjes en jongens van 12.00 uur tot 12.30 uur</a:t>
            </a:r>
          </a:p>
          <a:p>
            <a:pPr marL="0" indent="0" algn="l" rtl="0" eaLnBrk="1" latinLnBrk="0" hangingPunct="1">
              <a:lnSpc>
                <a:spcPct val="90000"/>
              </a:lnSpc>
              <a:spcBef>
                <a:spcPts val="1000"/>
              </a:spcBef>
              <a:buNone/>
            </a:pPr>
            <a:r>
              <a:rPr lang="nl-NL">
                <a:solidFill>
                  <a:srgbClr val="000000"/>
                </a:solidFill>
                <a:effectLst/>
                <a:latin typeface="Interstate LightCondensed" panose="02000506050000020004" pitchFamily="50" charset="0"/>
              </a:rPr>
              <a:t>O16-jeugd: Landelijke Competitie en Super O16 (na de winterstop):</a:t>
            </a:r>
          </a:p>
          <a:p>
            <a:pPr marL="0" indent="0" algn="l" rtl="0" eaLnBrk="1" latinLnBrk="0" hangingPunct="1">
              <a:lnSpc>
                <a:spcPct val="90000"/>
              </a:lnSpc>
              <a:spcBef>
                <a:spcPts val="1000"/>
              </a:spcBef>
              <a:buFont typeface="Arial" panose="020B0604020202020204" pitchFamily="34" charset="0"/>
              <a:buChar char="•"/>
            </a:pPr>
            <a:r>
              <a:rPr lang="nl-NL">
                <a:solidFill>
                  <a:srgbClr val="FFFFFF"/>
                </a:solidFill>
                <a:effectLst/>
                <a:latin typeface="Interstate LightCondensed" panose="02000506050000020004" pitchFamily="50" charset="0"/>
              </a:rPr>
              <a:t>Meisjes en jongens van 12.00 uur tot 12.30 uur</a:t>
            </a:r>
          </a:p>
          <a:p>
            <a:pPr marL="0" indent="0" algn="l" rtl="0" eaLnBrk="1" latinLnBrk="0" hangingPunct="1">
              <a:lnSpc>
                <a:spcPct val="90000"/>
              </a:lnSpc>
              <a:spcBef>
                <a:spcPts val="1000"/>
              </a:spcBef>
              <a:buFont typeface="Arial" panose="020B0604020202020204" pitchFamily="34" charset="0"/>
              <a:buChar char="•"/>
            </a:pPr>
            <a:endParaRPr lang="nl-NL">
              <a:solidFill>
                <a:srgbClr val="FFFFFF"/>
              </a:solidFill>
              <a:effectLst/>
              <a:latin typeface="Interstate LightCondensed" panose="02000506050000020004" pitchFamily="50" charset="0"/>
            </a:endParaRPr>
          </a:p>
        </p:txBody>
      </p:sp>
      <p:sp>
        <p:nvSpPr>
          <p:cNvPr id="4" name="Ondertitel 3">
            <a:extLst>
              <a:ext uri="{FF2B5EF4-FFF2-40B4-BE49-F238E27FC236}">
                <a16:creationId xmlns:a16="http://schemas.microsoft.com/office/drawing/2014/main" id="{D636A52E-F34E-6268-80CB-79A60664F86E}"/>
              </a:ext>
            </a:extLst>
          </p:cNvPr>
          <p:cNvSpPr>
            <a:spLocks noGrp="1"/>
          </p:cNvSpPr>
          <p:nvPr>
            <p:ph type="subTitle" idx="10"/>
          </p:nvPr>
        </p:nvSpPr>
        <p:spPr>
          <a:xfrm>
            <a:off x="307848" y="1462330"/>
            <a:ext cx="10515600" cy="727210"/>
          </a:xfrm>
        </p:spPr>
        <p:txBody>
          <a:bodyPr/>
          <a:lstStyle/>
          <a:p>
            <a:r>
              <a:rPr lang="nl-NL" b="1"/>
              <a:t>Aanvangstijden Landelijke Jeugd</a:t>
            </a:r>
          </a:p>
        </p:txBody>
      </p:sp>
      <p:pic>
        <p:nvPicPr>
          <p:cNvPr id="7" name="Afbeelding 6">
            <a:extLst>
              <a:ext uri="{FF2B5EF4-FFF2-40B4-BE49-F238E27FC236}">
                <a16:creationId xmlns:a16="http://schemas.microsoft.com/office/drawing/2014/main" id="{0FF1DE05-12BF-D6A6-DD28-681A83AF9789}"/>
              </a:ext>
            </a:extLst>
          </p:cNvPr>
          <p:cNvPicPr>
            <a:picLocks noChangeAspect="1"/>
          </p:cNvPicPr>
          <p:nvPr/>
        </p:nvPicPr>
        <p:blipFill>
          <a:blip r:embed="rId2"/>
          <a:stretch>
            <a:fillRect/>
          </a:stretch>
        </p:blipFill>
        <p:spPr>
          <a:xfrm>
            <a:off x="5330018" y="4005160"/>
            <a:ext cx="6861982" cy="973724"/>
          </a:xfrm>
          <a:prstGeom prst="rect">
            <a:avLst/>
          </a:prstGeom>
          <a:effectLst>
            <a:outerShdw blurRad="50800" dist="38100" dir="2700000" algn="tl" rotWithShape="0">
              <a:prstClr val="black">
                <a:alpha val="40000"/>
              </a:prstClr>
            </a:outerShdw>
          </a:effectLst>
        </p:spPr>
      </p:pic>
      <p:sp>
        <p:nvSpPr>
          <p:cNvPr id="8" name="Pijl: omlaag 7">
            <a:extLst>
              <a:ext uri="{FF2B5EF4-FFF2-40B4-BE49-F238E27FC236}">
                <a16:creationId xmlns:a16="http://schemas.microsoft.com/office/drawing/2014/main" id="{394E5F77-5DBA-3F5C-FEDB-038938B54BD9}"/>
              </a:ext>
            </a:extLst>
          </p:cNvPr>
          <p:cNvSpPr/>
          <p:nvPr/>
        </p:nvSpPr>
        <p:spPr>
          <a:xfrm>
            <a:off x="8557260" y="2939796"/>
            <a:ext cx="484632" cy="97840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7710318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88546E-9E8C-607B-638D-86FC3AC8558B}"/>
              </a:ext>
            </a:extLst>
          </p:cNvPr>
          <p:cNvSpPr>
            <a:spLocks noGrp="1"/>
          </p:cNvSpPr>
          <p:nvPr>
            <p:ph type="title"/>
          </p:nvPr>
        </p:nvSpPr>
        <p:spPr/>
        <p:txBody>
          <a:bodyPr/>
          <a:lstStyle/>
          <a:p>
            <a:r>
              <a:rPr lang="nl-NL"/>
              <a:t>PROCEDURES</a:t>
            </a:r>
          </a:p>
        </p:txBody>
      </p:sp>
      <p:sp>
        <p:nvSpPr>
          <p:cNvPr id="3" name="Tijdelijke aanduiding voor inhoud 2">
            <a:extLst>
              <a:ext uri="{FF2B5EF4-FFF2-40B4-BE49-F238E27FC236}">
                <a16:creationId xmlns:a16="http://schemas.microsoft.com/office/drawing/2014/main" id="{01E8FC85-0FC5-0838-6281-CC96E15CDA4C}"/>
              </a:ext>
            </a:extLst>
          </p:cNvPr>
          <p:cNvSpPr>
            <a:spLocks noGrp="1"/>
          </p:cNvSpPr>
          <p:nvPr>
            <p:ph idx="1"/>
          </p:nvPr>
        </p:nvSpPr>
        <p:spPr>
          <a:xfrm>
            <a:off x="307848" y="2267712"/>
            <a:ext cx="10515600" cy="4271199"/>
          </a:xfrm>
        </p:spPr>
        <p:txBody>
          <a:bodyPr vert="horz" lIns="91440" tIns="45720" rIns="91440" bIns="45720" rtlCol="0" anchor="t">
            <a:normAutofit fontScale="92500" lnSpcReduction="10000"/>
          </a:bodyPr>
          <a:lstStyle/>
          <a:p>
            <a:pPr marL="0" indent="0">
              <a:buNone/>
            </a:pPr>
            <a:r>
              <a:rPr lang="nl-NL" sz="1900" b="1" u="sng">
                <a:solidFill>
                  <a:srgbClr val="000000"/>
                </a:solidFill>
                <a:latin typeface="Interstate LightCondensed"/>
              </a:rPr>
              <a:t>Optie 1: Invallers regelen (volgens de regels speelgerechtigdheid). </a:t>
            </a:r>
            <a:r>
              <a:rPr lang="nl-NL" sz="1900" b="1">
                <a:solidFill>
                  <a:srgbClr val="000000"/>
                </a:solidFill>
                <a:latin typeface="Interstate LightCondensed"/>
              </a:rPr>
              <a:t>                             </a:t>
            </a:r>
          </a:p>
          <a:p>
            <a:r>
              <a:rPr lang="nl-NL" sz="1900">
                <a:latin typeface="Interstate LightCondensed"/>
              </a:rPr>
              <a:t>Komen jullie er niet uit? Neem even contact op! </a:t>
            </a:r>
          </a:p>
          <a:p>
            <a:endParaRPr lang="nl-NL" sz="1900">
              <a:latin typeface="Interstate LightCondensed" panose="02000506050000020004" pitchFamily="50" charset="0"/>
            </a:endParaRPr>
          </a:p>
          <a:p>
            <a:pPr marL="0" indent="0">
              <a:buNone/>
            </a:pPr>
            <a:r>
              <a:rPr lang="nl-NL" sz="1900" b="1" u="sng">
                <a:solidFill>
                  <a:srgbClr val="000000"/>
                </a:solidFill>
                <a:latin typeface="Interstate LightCondensed"/>
              </a:rPr>
              <a:t>Optie 2: Wedstrijd verplaatsen (Nieuwe datum tijdig doorgeven aan district i.v.m. DWF)</a:t>
            </a:r>
          </a:p>
          <a:p>
            <a:r>
              <a:rPr lang="nl-NL" sz="1900">
                <a:latin typeface="Interstate LightCondensed"/>
              </a:rPr>
              <a:t>Eerder spelen dan de vastgestelde datum mag altijd.</a:t>
            </a:r>
          </a:p>
          <a:p>
            <a:r>
              <a:rPr lang="nl-NL" sz="1900">
                <a:latin typeface="Interstate LightCondensed"/>
              </a:rPr>
              <a:t>Districtscompetitie: wedstrijd mag ook gespeeld worden in de tweede weken na de vastgestelde wedstrijd maar vóór de tweede volgende wedstrijdronde. </a:t>
            </a:r>
          </a:p>
          <a:p>
            <a:endParaRPr lang="nl-NL" sz="1900">
              <a:latin typeface="Interstate LightCondensed" panose="02000506050000020004" pitchFamily="50" charset="0"/>
            </a:endParaRPr>
          </a:p>
          <a:p>
            <a:pPr marL="0" indent="0">
              <a:buNone/>
            </a:pPr>
            <a:r>
              <a:rPr lang="nl-NL" sz="1900" b="1" u="sng">
                <a:solidFill>
                  <a:srgbClr val="000000"/>
                </a:solidFill>
                <a:latin typeface="Interstate LightCondensed"/>
              </a:rPr>
              <a:t>Optie 3: Wedstrijd afgelasten</a:t>
            </a:r>
          </a:p>
          <a:p>
            <a:r>
              <a:rPr lang="nl-NL" sz="1900">
                <a:latin typeface="Interstate LightCondensed"/>
              </a:rPr>
              <a:t>Geen team beschikbaar = niet opkomen en wordt als zodanig behandeld.</a:t>
            </a:r>
          </a:p>
          <a:p>
            <a:r>
              <a:rPr lang="nl-NL" sz="1900">
                <a:latin typeface="Interstate LightCondensed"/>
              </a:rPr>
              <a:t>Alleen wedstrijdsecretarissen kunnen een wedstrijd afgelasten.</a:t>
            </a:r>
          </a:p>
          <a:p>
            <a:r>
              <a:rPr lang="nl-NL" sz="1900">
                <a:latin typeface="Interstate LightCondensed"/>
              </a:rPr>
              <a:t>Een niet gespeelde wedstrijd wordt ALTIJD alsnog gespeeld.</a:t>
            </a:r>
          </a:p>
          <a:p>
            <a:endParaRPr lang="nl-NL"/>
          </a:p>
        </p:txBody>
      </p:sp>
      <p:sp>
        <p:nvSpPr>
          <p:cNvPr id="4" name="Ondertitel 3">
            <a:extLst>
              <a:ext uri="{FF2B5EF4-FFF2-40B4-BE49-F238E27FC236}">
                <a16:creationId xmlns:a16="http://schemas.microsoft.com/office/drawing/2014/main" id="{365E9C69-2D76-2595-4092-A8C3E089B537}"/>
              </a:ext>
            </a:extLst>
          </p:cNvPr>
          <p:cNvSpPr>
            <a:spLocks noGrp="1"/>
          </p:cNvSpPr>
          <p:nvPr>
            <p:ph type="subTitle" idx="10"/>
          </p:nvPr>
        </p:nvSpPr>
        <p:spPr>
          <a:xfrm>
            <a:off x="307848" y="1463040"/>
            <a:ext cx="10515600" cy="621792"/>
          </a:xfrm>
        </p:spPr>
        <p:txBody>
          <a:bodyPr/>
          <a:lstStyle/>
          <a:p>
            <a:r>
              <a:rPr lang="nl-NL" b="1"/>
              <a:t>Geen team beschikbaar, en dan?</a:t>
            </a:r>
          </a:p>
        </p:txBody>
      </p:sp>
    </p:spTree>
    <p:extLst>
      <p:ext uri="{BB962C8B-B14F-4D97-AF65-F5344CB8AC3E}">
        <p14:creationId xmlns:p14="http://schemas.microsoft.com/office/powerpoint/2010/main" val="4609058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9B73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169503-AA6C-09A0-0DC3-620FF818BFAD}"/>
              </a:ext>
            </a:extLst>
          </p:cNvPr>
          <p:cNvSpPr>
            <a:spLocks noGrp="1"/>
          </p:cNvSpPr>
          <p:nvPr>
            <p:ph type="title"/>
          </p:nvPr>
        </p:nvSpPr>
        <p:spPr/>
        <p:txBody>
          <a:bodyPr/>
          <a:lstStyle/>
          <a:p>
            <a:r>
              <a:rPr lang="nl-NL"/>
              <a:t>PROCEDURES</a:t>
            </a:r>
          </a:p>
        </p:txBody>
      </p:sp>
      <p:sp>
        <p:nvSpPr>
          <p:cNvPr id="3" name="Tijdelijke aanduiding voor inhoud 2">
            <a:extLst>
              <a:ext uri="{FF2B5EF4-FFF2-40B4-BE49-F238E27FC236}">
                <a16:creationId xmlns:a16="http://schemas.microsoft.com/office/drawing/2014/main" id="{29F26579-94A9-423F-B1F1-13747592D0DC}"/>
              </a:ext>
            </a:extLst>
          </p:cNvPr>
          <p:cNvSpPr>
            <a:spLocks noGrp="1"/>
          </p:cNvSpPr>
          <p:nvPr>
            <p:ph idx="1"/>
          </p:nvPr>
        </p:nvSpPr>
        <p:spPr>
          <a:xfrm>
            <a:off x="307848" y="1580082"/>
            <a:ext cx="7711440" cy="4958830"/>
          </a:xfrm>
        </p:spPr>
        <p:txBody>
          <a:bodyPr vert="horz" lIns="91440" tIns="45720" rIns="91440" bIns="45720" rtlCol="0" anchor="t">
            <a:normAutofit lnSpcReduction="10000"/>
          </a:bodyPr>
          <a:lstStyle/>
          <a:p>
            <a:pPr marL="0" indent="0">
              <a:buNone/>
            </a:pPr>
            <a:r>
              <a:rPr lang="nl-NL" b="1" u="sng">
                <a:solidFill>
                  <a:srgbClr val="000000"/>
                </a:solidFill>
                <a:latin typeface="Interstate LightCondensed"/>
              </a:rPr>
              <a:t>Stap 1: </a:t>
            </a:r>
          </a:p>
          <a:p>
            <a:r>
              <a:rPr lang="nl-NL">
                <a:latin typeface="Interstate LightCondensed"/>
              </a:rPr>
              <a:t>Meld de wedstrijd af bij de wedstrijdsecretaris van de tegenstander (late afmeldingen per telefoon!)</a:t>
            </a:r>
          </a:p>
          <a:p>
            <a:pPr marL="0" indent="0">
              <a:buNone/>
            </a:pPr>
            <a:r>
              <a:rPr lang="nl-NL" b="1" u="sng">
                <a:solidFill>
                  <a:srgbClr val="000000"/>
                </a:solidFill>
                <a:latin typeface="Interstate LightCondensed"/>
              </a:rPr>
              <a:t>Stap 2: </a:t>
            </a:r>
          </a:p>
          <a:p>
            <a:r>
              <a:rPr lang="nl-NL">
                <a:latin typeface="Interstate LightCondensed"/>
              </a:rPr>
              <a:t>Gelast de wedstrijd af in het systeem inclusief toelichting, dit geldt voor beide wedstrijdsecretarissen.</a:t>
            </a:r>
          </a:p>
          <a:p>
            <a:r>
              <a:rPr lang="nl-NL">
                <a:latin typeface="Interstate LightCondensed"/>
              </a:rPr>
              <a:t>De wedstrijd wordt door ons verplaatst naar de eerstvolgende inhaaldatum op de speeldagenkalender van district ZH.</a:t>
            </a:r>
          </a:p>
          <a:p>
            <a:r>
              <a:rPr lang="nl-NL">
                <a:latin typeface="Interstate LightCondensed"/>
              </a:rPr>
              <a:t>Let op: toelichting in LISA komt niet (altijd) door in HW en andersom; zorg dat de toelichting in beide systemen staat of stuur een mail bij bijzondere omstandigheden.</a:t>
            </a:r>
          </a:p>
          <a:p>
            <a:r>
              <a:rPr lang="nl-NL">
                <a:latin typeface="Interstate LightCondensed"/>
              </a:rPr>
              <a:t>Teams dienen altijd hun wedstrijdsecretaris te informeren wanneer een wedstrijd niet gespeeld is/wordt.</a:t>
            </a:r>
          </a:p>
          <a:p>
            <a:r>
              <a:rPr lang="nl-NL">
                <a:latin typeface="Interstate LightCondensed"/>
              </a:rPr>
              <a:t>Een niet gespeelde wedstrijd moet altijd alsnog worden gespeeld.</a:t>
            </a:r>
            <a:endParaRPr lang="nl-NL" i="1">
              <a:highlight>
                <a:srgbClr val="3C82EB"/>
              </a:highlight>
              <a:latin typeface="Interstate LightCondensed"/>
            </a:endParaRPr>
          </a:p>
          <a:p>
            <a:pPr marL="0" indent="0">
              <a:buNone/>
            </a:pPr>
            <a:r>
              <a:rPr lang="nl-NL" i="1">
                <a:highlight>
                  <a:srgbClr val="3C82EB"/>
                </a:highlight>
                <a:latin typeface="Interstate LightCondensed"/>
              </a:rPr>
              <a:t>Let op: conform Bondsreglement worden bij een afgelasting competitiemaatregelen worden opgelegd. </a:t>
            </a:r>
          </a:p>
          <a:p>
            <a:endParaRPr lang="nl-NL"/>
          </a:p>
        </p:txBody>
      </p:sp>
      <p:sp>
        <p:nvSpPr>
          <p:cNvPr id="5" name="Ondertitel 4">
            <a:extLst>
              <a:ext uri="{FF2B5EF4-FFF2-40B4-BE49-F238E27FC236}">
                <a16:creationId xmlns:a16="http://schemas.microsoft.com/office/drawing/2014/main" id="{509F7837-9D1A-D9A0-E0F6-581337945D56}"/>
              </a:ext>
            </a:extLst>
          </p:cNvPr>
          <p:cNvSpPr>
            <a:spLocks noGrp="1"/>
          </p:cNvSpPr>
          <p:nvPr>
            <p:ph type="subTitle" idx="11"/>
          </p:nvPr>
        </p:nvSpPr>
        <p:spPr>
          <a:xfrm>
            <a:off x="307848" y="1221854"/>
            <a:ext cx="7711440" cy="498791"/>
          </a:xfrm>
        </p:spPr>
        <p:txBody>
          <a:bodyPr/>
          <a:lstStyle/>
          <a:p>
            <a:r>
              <a:rPr lang="nl-NL" b="1"/>
              <a:t>Afgelastingen</a:t>
            </a:r>
          </a:p>
        </p:txBody>
      </p:sp>
      <p:pic>
        <p:nvPicPr>
          <p:cNvPr id="6" name="Tijdelijke aanduiding voor afbeelding 6">
            <a:extLst>
              <a:ext uri="{FF2B5EF4-FFF2-40B4-BE49-F238E27FC236}">
                <a16:creationId xmlns:a16="http://schemas.microsoft.com/office/drawing/2014/main" id="{A3F19564-2E0D-1846-55C4-D359FD094D0B}"/>
              </a:ext>
            </a:extLst>
          </p:cNvPr>
          <p:cNvPicPr>
            <a:picLocks noChangeAspect="1"/>
          </p:cNvPicPr>
          <p:nvPr/>
        </p:nvPicPr>
        <p:blipFill>
          <a:blip r:embed="rId2"/>
          <a:srcRect l="18750" r="18750"/>
          <a:stretch/>
        </p:blipFill>
        <p:spPr>
          <a:xfrm>
            <a:off x="8243113" y="346640"/>
            <a:ext cx="3641039" cy="6164720"/>
          </a:xfrm>
          <a:prstGeom prst="rect">
            <a:avLst/>
          </a:prstGeom>
          <a:noFill/>
          <a:effectLst>
            <a:softEdge rad="0"/>
          </a:effectLst>
        </p:spPr>
      </p:pic>
    </p:spTree>
    <p:extLst>
      <p:ext uri="{BB962C8B-B14F-4D97-AF65-F5344CB8AC3E}">
        <p14:creationId xmlns:p14="http://schemas.microsoft.com/office/powerpoint/2010/main" val="39577799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9B73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717D41-9E1A-ACFF-5DEC-7AF041FC1D2C}"/>
              </a:ext>
            </a:extLst>
          </p:cNvPr>
          <p:cNvSpPr>
            <a:spLocks noGrp="1"/>
          </p:cNvSpPr>
          <p:nvPr>
            <p:ph type="ctrTitle"/>
          </p:nvPr>
        </p:nvSpPr>
        <p:spPr/>
        <p:txBody>
          <a:bodyPr/>
          <a:lstStyle/>
          <a:p>
            <a:r>
              <a:rPr lang="nl-NL">
                <a:solidFill>
                  <a:schemeClr val="bg1"/>
                </a:solidFill>
              </a:rPr>
              <a:t>PROCEDURES</a:t>
            </a:r>
          </a:p>
        </p:txBody>
      </p:sp>
      <p:sp>
        <p:nvSpPr>
          <p:cNvPr id="3" name="Ondertitel 2">
            <a:extLst>
              <a:ext uri="{FF2B5EF4-FFF2-40B4-BE49-F238E27FC236}">
                <a16:creationId xmlns:a16="http://schemas.microsoft.com/office/drawing/2014/main" id="{643ECAF3-00B7-35F6-8E0F-4F71CEF87E19}"/>
              </a:ext>
            </a:extLst>
          </p:cNvPr>
          <p:cNvSpPr>
            <a:spLocks noGrp="1"/>
          </p:cNvSpPr>
          <p:nvPr>
            <p:ph type="subTitle" idx="1"/>
          </p:nvPr>
        </p:nvSpPr>
        <p:spPr>
          <a:xfrm>
            <a:off x="5732043" y="2967857"/>
            <a:ext cx="6143523" cy="2131268"/>
          </a:xfrm>
        </p:spPr>
        <p:txBody>
          <a:bodyPr vert="horz" lIns="91440" tIns="45720" rIns="91440" bIns="45720" rtlCol="0" anchor="t">
            <a:normAutofit fontScale="92500" lnSpcReduction="20000"/>
          </a:bodyPr>
          <a:lstStyle/>
          <a:p>
            <a:pPr marL="0" indent="0" algn="l" rtl="0" eaLnBrk="1" latinLnBrk="0" hangingPunct="1">
              <a:lnSpc>
                <a:spcPct val="70000"/>
              </a:lnSpc>
              <a:spcBef>
                <a:spcPts val="1000"/>
              </a:spcBef>
              <a:buNone/>
            </a:pPr>
            <a:endParaRPr lang="nl-NL" sz="2400">
              <a:solidFill>
                <a:schemeClr val="bg1"/>
              </a:solidFill>
              <a:effectLst/>
              <a:latin typeface="Interstate LightCondensed" panose="02000506050000020004" pitchFamily="50" charset="0"/>
            </a:endParaRPr>
          </a:p>
          <a:p>
            <a:pPr marL="0" indent="0" algn="l" rtl="0" eaLnBrk="1" latinLnBrk="0" hangingPunct="1">
              <a:lnSpc>
                <a:spcPct val="70000"/>
              </a:lnSpc>
              <a:spcBef>
                <a:spcPts val="1000"/>
              </a:spcBef>
              <a:buNone/>
            </a:pPr>
            <a:r>
              <a:rPr lang="nl-NL" sz="1900" b="1">
                <a:solidFill>
                  <a:schemeClr val="bg1"/>
                </a:solidFill>
                <a:effectLst/>
                <a:latin typeface="Interstate LightCondensed"/>
              </a:rPr>
              <a:t>De procedures zijn beschikbaar op:</a:t>
            </a:r>
          </a:p>
          <a:p>
            <a:pPr marL="0" indent="0" algn="l" rtl="0" eaLnBrk="1" latinLnBrk="0" hangingPunct="1">
              <a:lnSpc>
                <a:spcPct val="70000"/>
              </a:lnSpc>
              <a:spcBef>
                <a:spcPts val="1000"/>
              </a:spcBef>
              <a:buNone/>
            </a:pPr>
            <a:r>
              <a:rPr lang="nl-NL" sz="1900" b="1">
                <a:solidFill>
                  <a:schemeClr val="bg1"/>
                </a:solidFill>
                <a:effectLst/>
                <a:latin typeface="Interstate LightCondensed"/>
              </a:rPr>
              <a:t> </a:t>
            </a:r>
            <a:r>
              <a:rPr lang="nl-NL" sz="1900">
                <a:solidFill>
                  <a:schemeClr val="bg1"/>
                </a:solidFill>
                <a:effectLst/>
                <a:highlight>
                  <a:srgbClr val="3C82EB"/>
                </a:highlight>
                <a:latin typeface="Interstate LightCondensed"/>
                <a:hlinkClick r:id="rId2">
                  <a:extLst>
                    <a:ext uri="{A12FA001-AC4F-418D-AE19-62706E023703}">
                      <ahyp:hlinkClr xmlns:ahyp="http://schemas.microsoft.com/office/drawing/2018/hyperlinkcolor" val="tx"/>
                    </a:ext>
                  </a:extLst>
                </a:hlinkClick>
              </a:rPr>
              <a:t>https://www.knhb.nl/kenniscentrum/artikel/procedures-knhb</a:t>
            </a:r>
            <a:endParaRPr lang="nl-NL" sz="1900">
              <a:solidFill>
                <a:schemeClr val="bg1"/>
              </a:solidFill>
              <a:effectLst/>
              <a:highlight>
                <a:srgbClr val="3C82EB"/>
              </a:highlight>
              <a:latin typeface="Interstate LightCondensed"/>
            </a:endParaRPr>
          </a:p>
          <a:p>
            <a:pPr marL="0" indent="0" algn="l" rtl="0" eaLnBrk="1" latinLnBrk="0" hangingPunct="1">
              <a:lnSpc>
                <a:spcPct val="70000"/>
              </a:lnSpc>
              <a:spcBef>
                <a:spcPts val="1000"/>
              </a:spcBef>
              <a:buNone/>
            </a:pPr>
            <a:endParaRPr lang="nl-NL" sz="1900">
              <a:solidFill>
                <a:schemeClr val="bg1"/>
              </a:solidFill>
              <a:effectLst/>
              <a:latin typeface="Interstate LightCondensed" panose="02000506050000020004" pitchFamily="50" charset="0"/>
            </a:endParaRPr>
          </a:p>
          <a:p>
            <a:pPr marL="0" indent="0" algn="l" rtl="0" eaLnBrk="1" latinLnBrk="0" hangingPunct="1">
              <a:lnSpc>
                <a:spcPct val="70000"/>
              </a:lnSpc>
              <a:spcBef>
                <a:spcPts val="1000"/>
              </a:spcBef>
              <a:buNone/>
            </a:pPr>
            <a:r>
              <a:rPr lang="nl-NL" sz="1900" b="1">
                <a:solidFill>
                  <a:schemeClr val="bg1"/>
                </a:solidFill>
                <a:effectLst/>
                <a:latin typeface="Interstate LightCondensed"/>
              </a:rPr>
              <a:t>Bezoek: kenniscentrum &gt; competitie &gt; reglementen &gt; procedures</a:t>
            </a:r>
          </a:p>
          <a:p>
            <a:pPr marL="0" indent="0">
              <a:buNone/>
            </a:pPr>
            <a:br>
              <a:rPr lang="nl-NL" sz="2400">
                <a:effectLst/>
                <a:latin typeface="Interstate LightCondensed" panose="02000506050000020004" pitchFamily="50" charset="0"/>
              </a:rPr>
            </a:br>
            <a:endParaRPr lang="nl-NL">
              <a:solidFill>
                <a:schemeClr val="bg1"/>
              </a:solidFill>
            </a:endParaRPr>
          </a:p>
        </p:txBody>
      </p:sp>
      <p:pic>
        <p:nvPicPr>
          <p:cNvPr id="8" name="Tijdelijke aanduiding voor afbeelding 7" descr="Afbeelding met persoon, kleding, Menselijk gezicht, buitenshuis&#10;&#10;Door AI gegenereerde inhoud is mogelijk onjuist.">
            <a:extLst>
              <a:ext uri="{FF2B5EF4-FFF2-40B4-BE49-F238E27FC236}">
                <a16:creationId xmlns:a16="http://schemas.microsoft.com/office/drawing/2014/main" id="{49FED7E7-AE16-772E-4377-FD051A64B255}"/>
              </a:ext>
            </a:extLst>
          </p:cNvPr>
          <p:cNvPicPr>
            <a:picLocks noGrp="1" noChangeAspect="1"/>
          </p:cNvPicPr>
          <p:nvPr>
            <p:ph type="pic" idx="10"/>
          </p:nvPr>
        </p:nvPicPr>
        <p:blipFill>
          <a:blip r:embed="rId3">
            <a:extLst>
              <a:ext uri="{28A0092B-C50C-407E-A947-70E740481C1C}">
                <a14:useLocalDpi xmlns:a14="http://schemas.microsoft.com/office/drawing/2010/main" val="0"/>
              </a:ext>
            </a:extLst>
          </a:blip>
          <a:srcRect l="14502" r="14502"/>
          <a:stretch>
            <a:fillRect/>
          </a:stretch>
        </p:blipFill>
        <p:spPr/>
      </p:pic>
    </p:spTree>
    <p:extLst>
      <p:ext uri="{BB962C8B-B14F-4D97-AF65-F5344CB8AC3E}">
        <p14:creationId xmlns:p14="http://schemas.microsoft.com/office/powerpoint/2010/main" val="12958775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AAC06A-C994-B532-EADB-954001A9704B}"/>
              </a:ext>
            </a:extLst>
          </p:cNvPr>
          <p:cNvSpPr>
            <a:spLocks noGrp="1"/>
          </p:cNvSpPr>
          <p:nvPr>
            <p:ph type="title"/>
          </p:nvPr>
        </p:nvSpPr>
        <p:spPr/>
        <p:txBody>
          <a:bodyPr/>
          <a:lstStyle/>
          <a:p>
            <a:r>
              <a:rPr lang="nl-NL"/>
              <a:t>SPEELGERECHTIGHEID</a:t>
            </a:r>
          </a:p>
        </p:txBody>
      </p:sp>
      <p:sp>
        <p:nvSpPr>
          <p:cNvPr id="3" name="Tijdelijke aanduiding voor inhoud 2">
            <a:extLst>
              <a:ext uri="{FF2B5EF4-FFF2-40B4-BE49-F238E27FC236}">
                <a16:creationId xmlns:a16="http://schemas.microsoft.com/office/drawing/2014/main" id="{13CFA46D-8502-455D-97CC-09C0B1C40292}"/>
              </a:ext>
            </a:extLst>
          </p:cNvPr>
          <p:cNvSpPr>
            <a:spLocks noGrp="1"/>
          </p:cNvSpPr>
          <p:nvPr>
            <p:ph idx="1"/>
          </p:nvPr>
        </p:nvSpPr>
        <p:spPr/>
        <p:txBody>
          <a:bodyPr>
            <a:normAutofit lnSpcReduction="10000"/>
          </a:bodyPr>
          <a:lstStyle/>
          <a:p>
            <a:pPr marL="0" indent="0">
              <a:buNone/>
            </a:pPr>
            <a:r>
              <a:rPr lang="nl-NL" b="1" u="sng">
                <a:solidFill>
                  <a:srgbClr val="000000"/>
                </a:solidFill>
                <a:latin typeface="Interstate LightCondensed" panose="02000506050000020004" pitchFamily="50" charset="0"/>
              </a:rPr>
              <a:t>Algemeen</a:t>
            </a:r>
          </a:p>
          <a:p>
            <a:r>
              <a:rPr lang="nl-NL">
                <a:latin typeface="Interstate LightCondensed" panose="02000506050000020004" pitchFamily="50" charset="0"/>
              </a:rPr>
              <a:t>Invallen om een team te versterken is onwenselijk en wordt aangemerkt als onsportief gedrag.</a:t>
            </a:r>
          </a:p>
          <a:p>
            <a:endParaRPr lang="nl-NL">
              <a:latin typeface="Interstate LightCondensed" panose="02000506050000020004" pitchFamily="50" charset="0"/>
            </a:endParaRPr>
          </a:p>
          <a:p>
            <a:pPr marL="0" indent="0">
              <a:buNone/>
            </a:pPr>
            <a:r>
              <a:rPr lang="nl-NL" b="1" u="sng">
                <a:solidFill>
                  <a:srgbClr val="000000"/>
                </a:solidFill>
                <a:latin typeface="Interstate LightCondensed" panose="02000506050000020004" pitchFamily="50" charset="0"/>
              </a:rPr>
              <a:t>Belangrijk</a:t>
            </a:r>
          </a:p>
          <a:p>
            <a:r>
              <a:rPr lang="nl-NL">
                <a:latin typeface="Interstate LightCondensed" panose="02000506050000020004" pitchFamily="50" charset="0"/>
              </a:rPr>
              <a:t>De regels omtrent speelgerechtigdheid zijn te vinden op: Speelgerechtigdheid Veldhockey (knhb.nl). </a:t>
            </a:r>
          </a:p>
          <a:p>
            <a:r>
              <a:rPr lang="nl-NL">
                <a:latin typeface="Interstate LightCondensed" panose="02000506050000020004" pitchFamily="50" charset="0"/>
              </a:rPr>
              <a:t>Zie ook het Bondsreglement 2025 en de Tabel Klassengrenzen</a:t>
            </a:r>
          </a:p>
          <a:p>
            <a:r>
              <a:rPr lang="nl-NL">
                <a:latin typeface="Interstate LightCondensed" panose="02000506050000020004" pitchFamily="50" charset="0"/>
              </a:rPr>
              <a:t>Hanteer deze regels strikt. Voorkom frustratie, verdriet en het mislopen van een kampioenschap.</a:t>
            </a:r>
          </a:p>
          <a:p>
            <a:pPr marL="0" indent="0">
              <a:buNone/>
            </a:pPr>
            <a:endParaRPr lang="nl-NL">
              <a:latin typeface="Interstate LightCondensed" panose="02000506050000020004" pitchFamily="50" charset="0"/>
            </a:endParaRPr>
          </a:p>
          <a:p>
            <a:pPr marL="0" indent="0">
              <a:buNone/>
            </a:pPr>
            <a:r>
              <a:rPr lang="nl-NL" b="1" u="sng">
                <a:solidFill>
                  <a:srgbClr val="000000"/>
                </a:solidFill>
                <a:latin typeface="Interstate LightCondensed" panose="02000506050000020004" pitchFamily="50" charset="0"/>
              </a:rPr>
              <a:t>Consequenties</a:t>
            </a:r>
          </a:p>
          <a:p>
            <a:r>
              <a:rPr lang="nl-NL">
                <a:latin typeface="Interstate LightCondensed" panose="02000506050000020004" pitchFamily="50" charset="0"/>
              </a:rPr>
              <a:t>Op het niet naleven van de regels staan de volgende competitiemaatregelen</a:t>
            </a:r>
          </a:p>
          <a:p>
            <a:r>
              <a:rPr lang="nl-NL">
                <a:latin typeface="Interstate LightCondensed" panose="02000506050000020004" pitchFamily="50" charset="0"/>
              </a:rPr>
              <a:t>3 punten in mindering - Overspelen op eerstvolgende inhaaldatum - Minimaal 75 euro boete.</a:t>
            </a:r>
          </a:p>
          <a:p>
            <a:endParaRPr lang="nl-NL"/>
          </a:p>
        </p:txBody>
      </p:sp>
      <p:sp>
        <p:nvSpPr>
          <p:cNvPr id="4" name="Ondertitel 3">
            <a:extLst>
              <a:ext uri="{FF2B5EF4-FFF2-40B4-BE49-F238E27FC236}">
                <a16:creationId xmlns:a16="http://schemas.microsoft.com/office/drawing/2014/main" id="{BFCB6082-B522-6413-1AA6-85A72F891269}"/>
              </a:ext>
            </a:extLst>
          </p:cNvPr>
          <p:cNvSpPr>
            <a:spLocks noGrp="1"/>
          </p:cNvSpPr>
          <p:nvPr>
            <p:ph type="subTitle" idx="10"/>
          </p:nvPr>
        </p:nvSpPr>
        <p:spPr>
          <a:xfrm>
            <a:off x="307848" y="1536192"/>
            <a:ext cx="10515600" cy="1036320"/>
          </a:xfrm>
        </p:spPr>
        <p:txBody>
          <a:bodyPr vert="horz" lIns="91440" tIns="45720" rIns="91440" bIns="45720" rtlCol="0" anchor="t">
            <a:normAutofit/>
          </a:bodyPr>
          <a:lstStyle/>
          <a:p>
            <a:r>
              <a:rPr lang="nl-NL" dirty="0">
                <a:latin typeface="Interstate LightCondensed"/>
              </a:rPr>
              <a:t>Stuur de speelgerechtigdheidregels naar alle coaches en managers! </a:t>
            </a:r>
          </a:p>
          <a:p>
            <a:r>
              <a:rPr lang="nl-NL" dirty="0">
                <a:latin typeface="Interstate LightCondensed"/>
              </a:rPr>
              <a:t>Bij vragen of twijfels omtrent speelgerechtigdheid: mail je district</a:t>
            </a:r>
          </a:p>
        </p:txBody>
      </p:sp>
    </p:spTree>
    <p:extLst>
      <p:ext uri="{BB962C8B-B14F-4D97-AF65-F5344CB8AC3E}">
        <p14:creationId xmlns:p14="http://schemas.microsoft.com/office/powerpoint/2010/main" val="1114319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5BBFD5-3318-7BCE-B650-CDFD604B4DAD}"/>
              </a:ext>
            </a:extLst>
          </p:cNvPr>
          <p:cNvSpPr>
            <a:spLocks noGrp="1"/>
          </p:cNvSpPr>
          <p:nvPr>
            <p:ph type="title"/>
          </p:nvPr>
        </p:nvSpPr>
        <p:spPr/>
        <p:txBody>
          <a:bodyPr/>
          <a:lstStyle/>
          <a:p>
            <a:r>
              <a:rPr lang="nl-NL"/>
              <a:t>SPEELGERECHTIGHEID</a:t>
            </a:r>
          </a:p>
        </p:txBody>
      </p:sp>
      <p:sp>
        <p:nvSpPr>
          <p:cNvPr id="3" name="Tijdelijke aanduiding voor inhoud 2">
            <a:extLst>
              <a:ext uri="{FF2B5EF4-FFF2-40B4-BE49-F238E27FC236}">
                <a16:creationId xmlns:a16="http://schemas.microsoft.com/office/drawing/2014/main" id="{2E7432B2-3D6B-418A-D782-C8B66C786684}"/>
              </a:ext>
            </a:extLst>
          </p:cNvPr>
          <p:cNvSpPr>
            <a:spLocks noGrp="1"/>
          </p:cNvSpPr>
          <p:nvPr>
            <p:ph idx="1"/>
          </p:nvPr>
        </p:nvSpPr>
        <p:spPr>
          <a:xfrm>
            <a:off x="307848" y="2256488"/>
            <a:ext cx="11543695" cy="4439661"/>
          </a:xfrm>
        </p:spPr>
        <p:txBody>
          <a:bodyPr vert="horz" lIns="91440" tIns="45720" rIns="91440" bIns="45720" rtlCol="0" anchor="t">
            <a:normAutofit fontScale="92500" lnSpcReduction="10000"/>
          </a:bodyPr>
          <a:lstStyle/>
          <a:p>
            <a:pPr marL="0" indent="0">
              <a:buNone/>
            </a:pPr>
            <a:r>
              <a:rPr lang="nl-NL" b="1" u="sng">
                <a:solidFill>
                  <a:srgbClr val="000000"/>
                </a:solidFill>
                <a:latin typeface="Interstate LightCondensed"/>
              </a:rPr>
              <a:t>Categorie I -&gt; </a:t>
            </a:r>
            <a:r>
              <a:rPr lang="nl-NL">
                <a:latin typeface="Interstate LightCondensed"/>
              </a:rPr>
              <a:t>Standaardcompetitie (D1/H1) &amp; Gold Cup en Silver Cup</a:t>
            </a:r>
          </a:p>
          <a:p>
            <a:pPr marL="0" indent="0">
              <a:buNone/>
            </a:pPr>
            <a:r>
              <a:rPr lang="nl-NL" i="1">
                <a:solidFill>
                  <a:srgbClr val="000000"/>
                </a:solidFill>
                <a:latin typeface="Interstate LightCondensed"/>
              </a:rPr>
              <a:t>Veldhockey</a:t>
            </a:r>
          </a:p>
          <a:p>
            <a:pPr>
              <a:buFont typeface="Wingdings" panose="05000000000000000000" pitchFamily="2" charset="2"/>
              <a:buChar char="Ø"/>
            </a:pPr>
            <a:r>
              <a:rPr lang="nl-NL">
                <a:latin typeface="Interstate LightCondensed"/>
              </a:rPr>
              <a:t>O18: Landelijke Topklasse, Landelijke Subtopklasse (tot en met de herfstvakantie), Landelijke Competitie en Super Competitie</a:t>
            </a:r>
          </a:p>
          <a:p>
            <a:pPr>
              <a:buFont typeface="Wingdings" panose="05000000000000000000" pitchFamily="2" charset="2"/>
              <a:buChar char="Ø"/>
            </a:pPr>
            <a:r>
              <a:rPr lang="nl-NL">
                <a:latin typeface="Interstate LightCondensed"/>
              </a:rPr>
              <a:t>O16: Landelijke Topklasse, Landelijke Subtopklasse (tot en met de winterstop), Landelijke Competitie en Super Competitie</a:t>
            </a:r>
          </a:p>
          <a:p>
            <a:pPr>
              <a:buFont typeface="Wingdings" panose="05000000000000000000" pitchFamily="2" charset="2"/>
              <a:buChar char="Ø"/>
            </a:pPr>
            <a:r>
              <a:rPr lang="nl-NL">
                <a:latin typeface="Interstate LightCondensed"/>
              </a:rPr>
              <a:t>O14: Topklasse en Super Competitie</a:t>
            </a:r>
          </a:p>
          <a:p>
            <a:pPr marL="0" indent="0">
              <a:buNone/>
            </a:pPr>
            <a:r>
              <a:rPr lang="nl-NL" i="1">
                <a:solidFill>
                  <a:srgbClr val="000000"/>
                </a:solidFill>
                <a:latin typeface="Interstate LightCondensed"/>
              </a:rPr>
              <a:t>Zaalhockey:  </a:t>
            </a:r>
            <a:endParaRPr lang="nl-NL" i="1">
              <a:latin typeface="Interstate LightCondensed" panose="02000506050000020004" pitchFamily="50" charset="0"/>
            </a:endParaRPr>
          </a:p>
          <a:p>
            <a:pPr>
              <a:buFont typeface="Wingdings" panose="05000000000000000000" pitchFamily="2" charset="2"/>
              <a:buChar char="Ø"/>
            </a:pPr>
            <a:r>
              <a:rPr lang="nl-NL">
                <a:latin typeface="Interstate LightCondensed"/>
              </a:rPr>
              <a:t>Topklasse O18, O16 en O14</a:t>
            </a:r>
          </a:p>
          <a:p>
            <a:pPr marL="0" indent="0">
              <a:buNone/>
            </a:pPr>
            <a:endParaRPr lang="nl-NL">
              <a:latin typeface="Interstate LightCondensed" panose="02000506050000020004" pitchFamily="50" charset="0"/>
            </a:endParaRPr>
          </a:p>
          <a:p>
            <a:pPr marL="0" indent="0">
              <a:buNone/>
            </a:pPr>
            <a:r>
              <a:rPr lang="nl-NL" b="1" u="sng">
                <a:solidFill>
                  <a:srgbClr val="000000"/>
                </a:solidFill>
                <a:latin typeface="Interstate LightCondensed"/>
              </a:rPr>
              <a:t>Categorie II  -&gt;   </a:t>
            </a:r>
            <a:r>
              <a:rPr lang="nl-NL">
                <a:latin typeface="Interstate LightCondensed"/>
              </a:rPr>
              <a:t>Alle andere teams</a:t>
            </a:r>
          </a:p>
          <a:p>
            <a:pPr marL="0" indent="0">
              <a:buNone/>
            </a:pPr>
            <a:endParaRPr lang="nl-NL">
              <a:latin typeface="Interstate LightCondensed" panose="02000506050000020004" pitchFamily="50" charset="0"/>
            </a:endParaRPr>
          </a:p>
          <a:p>
            <a:pPr marL="0" indent="0">
              <a:buNone/>
            </a:pPr>
            <a:r>
              <a:rPr lang="nl-NL" b="1" u="sng">
                <a:solidFill>
                  <a:srgbClr val="000000"/>
                </a:solidFill>
                <a:latin typeface="Interstate LightCondensed"/>
              </a:rPr>
              <a:t>Categorie III -&gt;  </a:t>
            </a:r>
            <a:r>
              <a:rPr lang="nl-NL">
                <a:latin typeface="Interstate LightCondensed"/>
              </a:rPr>
              <a:t>Jongste Jeugd, Hockey7, Trimhockey, DDW, Bedrijfshockey</a:t>
            </a:r>
          </a:p>
          <a:p>
            <a:pPr marL="0" indent="0">
              <a:buNone/>
            </a:pPr>
            <a:endParaRPr lang="nl-NL" sz="1900">
              <a:latin typeface="Interstate LightCondensed" panose="02000506050000020004" pitchFamily="50" charset="0"/>
            </a:endParaRPr>
          </a:p>
          <a:p>
            <a:pPr marL="0" indent="0">
              <a:buNone/>
            </a:pPr>
            <a:r>
              <a:rPr lang="nl-NL" sz="1900">
                <a:highlight>
                  <a:srgbClr val="EF790C"/>
                </a:highlight>
                <a:latin typeface="Interstate LightCondensed"/>
              </a:rPr>
              <a:t>Bij twijfel is het altijd raadzaam om even contact op te nemen met het district.</a:t>
            </a:r>
          </a:p>
          <a:p>
            <a:endParaRPr lang="nl-NL"/>
          </a:p>
        </p:txBody>
      </p:sp>
      <p:sp>
        <p:nvSpPr>
          <p:cNvPr id="4" name="Ondertitel 3">
            <a:extLst>
              <a:ext uri="{FF2B5EF4-FFF2-40B4-BE49-F238E27FC236}">
                <a16:creationId xmlns:a16="http://schemas.microsoft.com/office/drawing/2014/main" id="{E9632D27-7D8E-8B7F-01F1-030A275C3C47}"/>
              </a:ext>
            </a:extLst>
          </p:cNvPr>
          <p:cNvSpPr>
            <a:spLocks noGrp="1"/>
          </p:cNvSpPr>
          <p:nvPr>
            <p:ph type="subTitle" idx="10"/>
          </p:nvPr>
        </p:nvSpPr>
        <p:spPr>
          <a:xfrm>
            <a:off x="307848" y="1776504"/>
            <a:ext cx="10515600" cy="482602"/>
          </a:xfrm>
        </p:spPr>
        <p:txBody>
          <a:bodyPr/>
          <a:lstStyle/>
          <a:p>
            <a:r>
              <a:rPr lang="nl-NL"/>
              <a:t>Aparte speelgerechtigdheidregels voor Categorie I, II en III</a:t>
            </a:r>
          </a:p>
        </p:txBody>
      </p:sp>
    </p:spTree>
    <p:extLst>
      <p:ext uri="{BB962C8B-B14F-4D97-AF65-F5344CB8AC3E}">
        <p14:creationId xmlns:p14="http://schemas.microsoft.com/office/powerpoint/2010/main" val="7106352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3C82EB"/>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A81893-44EF-4BA7-BCF6-532FF65CDAEE}"/>
              </a:ext>
            </a:extLst>
          </p:cNvPr>
          <p:cNvSpPr>
            <a:spLocks noGrp="1"/>
          </p:cNvSpPr>
          <p:nvPr>
            <p:ph type="ctrTitle"/>
          </p:nvPr>
        </p:nvSpPr>
        <p:spPr>
          <a:xfrm>
            <a:off x="5732044" y="2221212"/>
            <a:ext cx="6143523" cy="891699"/>
          </a:xfrm>
        </p:spPr>
        <p:txBody>
          <a:bodyPr anchor="b">
            <a:normAutofit/>
          </a:bodyPr>
          <a:lstStyle/>
          <a:p>
            <a:r>
              <a:rPr lang="nl-NL" sz="5600">
                <a:solidFill>
                  <a:schemeClr val="bg1"/>
                </a:solidFill>
              </a:rPr>
              <a:t>Speelgerechtigdheid</a:t>
            </a:r>
          </a:p>
        </p:txBody>
      </p:sp>
      <p:sp>
        <p:nvSpPr>
          <p:cNvPr id="3" name="Ondertitel 2">
            <a:extLst>
              <a:ext uri="{FF2B5EF4-FFF2-40B4-BE49-F238E27FC236}">
                <a16:creationId xmlns:a16="http://schemas.microsoft.com/office/drawing/2014/main" id="{6FDA1050-3859-9366-8ACA-F0A1E2FCE020}"/>
              </a:ext>
            </a:extLst>
          </p:cNvPr>
          <p:cNvSpPr>
            <a:spLocks noGrp="1"/>
          </p:cNvSpPr>
          <p:nvPr>
            <p:ph type="subTitle" idx="1"/>
          </p:nvPr>
        </p:nvSpPr>
        <p:spPr>
          <a:xfrm>
            <a:off x="5732043" y="2967857"/>
            <a:ext cx="5610205" cy="2862788"/>
          </a:xfrm>
        </p:spPr>
        <p:txBody>
          <a:bodyPr>
            <a:normAutofit/>
          </a:bodyPr>
          <a:lstStyle/>
          <a:p>
            <a:endParaRPr lang="nl-NL" sz="1700">
              <a:solidFill>
                <a:schemeClr val="bg1"/>
              </a:solidFill>
            </a:endParaRPr>
          </a:p>
          <a:p>
            <a:pPr>
              <a:lnSpc>
                <a:spcPct val="150000"/>
              </a:lnSpc>
            </a:pPr>
            <a:r>
              <a:rPr lang="nl-NL" sz="1800">
                <a:solidFill>
                  <a:schemeClr val="bg1"/>
                </a:solidFill>
              </a:rPr>
              <a:t>Een melding over een speler die, om één van de redenen genoemd in de statuten dan wel reglementen van de KNHB, niet-speelgerechtigd is om in een bepaald team uit te komen, moet binnen 5 werkdagen na de wedstrijd, waarin de overtreding is begaan, schriftelijk door de competitieleiding zijn ontvangen. </a:t>
            </a:r>
          </a:p>
          <a:p>
            <a:endParaRPr lang="nl-NL" sz="1700"/>
          </a:p>
        </p:txBody>
      </p:sp>
      <p:pic>
        <p:nvPicPr>
          <p:cNvPr id="8" name="Afbeelding 7" descr="Afbeelding met persoon, glimlach, kleding, Menselijk gezicht&#10;&#10;Door AI gegenereerde inhoud is mogelijk onjuist.">
            <a:extLst>
              <a:ext uri="{FF2B5EF4-FFF2-40B4-BE49-F238E27FC236}">
                <a16:creationId xmlns:a16="http://schemas.microsoft.com/office/drawing/2014/main" id="{0B706508-CD7E-341A-9FC9-6C610779DADF}"/>
              </a:ext>
            </a:extLst>
          </p:cNvPr>
          <p:cNvPicPr>
            <a:picLocks noChangeAspect="1"/>
          </p:cNvPicPr>
          <p:nvPr/>
        </p:nvPicPr>
        <p:blipFill>
          <a:blip r:embed="rId2"/>
          <a:srcRect l="10351" r="7639"/>
          <a:stretch/>
        </p:blipFill>
        <p:spPr>
          <a:xfrm>
            <a:off x="20" y="10"/>
            <a:ext cx="5610205" cy="6857990"/>
          </a:xfrm>
          <a:prstGeom prst="rect">
            <a:avLst/>
          </a:prstGeom>
          <a:noFill/>
          <a:effectLst>
            <a:outerShdw blurRad="50800" dist="50800" dir="5400000" algn="ctr" rotWithShape="0">
              <a:srgbClr val="09B730"/>
            </a:outerShdw>
            <a:softEdge rad="393700"/>
          </a:effectLst>
        </p:spPr>
      </p:pic>
    </p:spTree>
    <p:extLst>
      <p:ext uri="{BB962C8B-B14F-4D97-AF65-F5344CB8AC3E}">
        <p14:creationId xmlns:p14="http://schemas.microsoft.com/office/powerpoint/2010/main" val="12899185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FB7329-E93A-5C85-00F6-DC751CAA42C1}"/>
              </a:ext>
            </a:extLst>
          </p:cNvPr>
          <p:cNvSpPr>
            <a:spLocks noGrp="1"/>
          </p:cNvSpPr>
          <p:nvPr>
            <p:ph type="title"/>
          </p:nvPr>
        </p:nvSpPr>
        <p:spPr/>
        <p:txBody>
          <a:bodyPr/>
          <a:lstStyle/>
          <a:p>
            <a:r>
              <a:rPr lang="nl-NL"/>
              <a:t>ARBITRAGE</a:t>
            </a:r>
          </a:p>
        </p:txBody>
      </p:sp>
      <p:sp>
        <p:nvSpPr>
          <p:cNvPr id="3" name="Tijdelijke aanduiding voor inhoud 2">
            <a:extLst>
              <a:ext uri="{FF2B5EF4-FFF2-40B4-BE49-F238E27FC236}">
                <a16:creationId xmlns:a16="http://schemas.microsoft.com/office/drawing/2014/main" id="{71B63281-1BD7-AF42-A612-CF58F75CB2BF}"/>
              </a:ext>
            </a:extLst>
          </p:cNvPr>
          <p:cNvSpPr>
            <a:spLocks noGrp="1"/>
          </p:cNvSpPr>
          <p:nvPr>
            <p:ph idx="1"/>
          </p:nvPr>
        </p:nvSpPr>
        <p:spPr>
          <a:xfrm>
            <a:off x="307848" y="3229594"/>
            <a:ext cx="11492049" cy="2787748"/>
          </a:xfrm>
        </p:spPr>
        <p:txBody>
          <a:bodyPr vert="horz" lIns="91440" tIns="45720" rIns="91440" bIns="45720" rtlCol="0" anchor="t">
            <a:normAutofit/>
          </a:bodyPr>
          <a:lstStyle/>
          <a:p>
            <a:pPr>
              <a:buFont typeface="Arial"/>
              <a:buChar char="•"/>
            </a:pPr>
            <a:r>
              <a:rPr lang="nl-NL" dirty="0">
                <a:solidFill>
                  <a:srgbClr val="FFFFFF"/>
                </a:solidFill>
                <a:latin typeface="Interstate LightCondensed"/>
              </a:rPr>
              <a:t>Spelers mogen niet binnen 5 meter komen van een tegenstander die een neerkomende bal probeert te ontvangen, totdat de bal door die tegenstander is aangeraakt. De bal mag binnen 5 meter, maar buiten speelafstand, onderschept worden mits dit veilig gebeurt. Zie ook het duidelijke filmpje op onze website </a:t>
            </a:r>
            <a:r>
              <a:rPr lang="nl-NL" dirty="0">
                <a:latin typeface="Interstate LightCondensed"/>
                <a:ea typeface="+mn-lt"/>
                <a:cs typeface="+mn-lt"/>
              </a:rPr>
              <a:t>-&gt; </a:t>
            </a:r>
            <a:r>
              <a:rPr lang="nl-NL" dirty="0">
                <a:latin typeface="Interstate LightCondensed"/>
                <a:ea typeface="+mn-lt"/>
                <a:cs typeface="+mn-lt"/>
                <a:hlinkClick r:id="rId3"/>
              </a:rPr>
              <a:t>https://youtu.be/OF9nGOzZXq8</a:t>
            </a:r>
            <a:r>
              <a:rPr lang="nl-NL" dirty="0">
                <a:latin typeface="Interstate LightCondensed"/>
                <a:ea typeface="+mn-lt"/>
                <a:cs typeface="+mn-lt"/>
              </a:rPr>
              <a:t> .</a:t>
            </a:r>
            <a:endParaRPr lang="nl-NL" dirty="0">
              <a:latin typeface="Interstate LightCondensed"/>
            </a:endParaRPr>
          </a:p>
          <a:p>
            <a:pPr>
              <a:buFont typeface="Arial"/>
              <a:buChar char="•"/>
            </a:pPr>
            <a:r>
              <a:rPr lang="nl-NL" dirty="0">
                <a:solidFill>
                  <a:srgbClr val="FFFFFF"/>
                </a:solidFill>
                <a:latin typeface="Interstate LightCondensed"/>
              </a:rPr>
              <a:t>Dringend advies aan alle strafcornerverdedigers om een masker te dragen, zo lang de strafcorner duurt. </a:t>
            </a:r>
            <a:endParaRPr lang="nl-NL" dirty="0">
              <a:latin typeface="Interstate LightCondensed"/>
            </a:endParaRPr>
          </a:p>
          <a:p>
            <a:pPr>
              <a:buFont typeface="Arial"/>
            </a:pPr>
            <a:endParaRPr lang="nl-NL" dirty="0">
              <a:latin typeface="Interstate LightCondensed"/>
            </a:endParaRPr>
          </a:p>
          <a:p>
            <a:pPr>
              <a:buNone/>
            </a:pPr>
            <a:r>
              <a:rPr lang="nl-NL" b="1" dirty="0">
                <a:hlinkClick r:id="rId4">
                  <a:extLst>
                    <a:ext uri="{A12FA001-AC4F-418D-AE19-62706E023703}">
                      <ahyp:hlinkClr xmlns:ahyp="http://schemas.microsoft.com/office/drawing/2018/hyperlinkcolor" val="tx"/>
                    </a:ext>
                  </a:extLst>
                </a:hlinkClick>
              </a:rPr>
              <a:t>Briefings Spelregels Veldhockey seizoen 2025-2026</a:t>
            </a:r>
            <a:endParaRPr lang="nl-NL">
              <a:hlinkClick r:id="rId4">
                <a:extLst>
                  <a:ext uri="{A12FA001-AC4F-418D-AE19-62706E023703}">
                    <ahyp:hlinkClr xmlns:ahyp="http://schemas.microsoft.com/office/drawing/2018/hyperlinkcolor" val="tx"/>
                  </a:ext>
                </a:extLst>
              </a:hlinkClick>
            </a:endParaRPr>
          </a:p>
          <a:p>
            <a:pPr marL="0" indent="0">
              <a:buNone/>
            </a:pPr>
            <a:endParaRPr lang="nl-NL" dirty="0">
              <a:latin typeface="Interstate LightCondensed"/>
            </a:endParaRPr>
          </a:p>
          <a:p>
            <a:endParaRPr lang="nl-NL"/>
          </a:p>
        </p:txBody>
      </p:sp>
      <p:sp>
        <p:nvSpPr>
          <p:cNvPr id="4" name="Ondertitel 3">
            <a:extLst>
              <a:ext uri="{FF2B5EF4-FFF2-40B4-BE49-F238E27FC236}">
                <a16:creationId xmlns:a16="http://schemas.microsoft.com/office/drawing/2014/main" id="{1BE94F4D-6151-D7CC-32FF-04C18698D55C}"/>
              </a:ext>
            </a:extLst>
          </p:cNvPr>
          <p:cNvSpPr>
            <a:spLocks noGrp="1"/>
          </p:cNvSpPr>
          <p:nvPr>
            <p:ph type="subTitle" idx="12"/>
          </p:nvPr>
        </p:nvSpPr>
        <p:spPr>
          <a:xfrm>
            <a:off x="307849" y="2743201"/>
            <a:ext cx="5507735" cy="452283"/>
          </a:xfrm>
        </p:spPr>
        <p:txBody>
          <a:bodyPr/>
          <a:lstStyle/>
          <a:p>
            <a:r>
              <a:rPr lang="nl-NL" b="1"/>
              <a:t>Algemeen</a:t>
            </a:r>
          </a:p>
        </p:txBody>
      </p:sp>
      <p:pic>
        <p:nvPicPr>
          <p:cNvPr id="15" name="Tijdelijke aanduiding voor afbeelding 14" descr="Afbeelding met gras, Kunstgras, buitenshuis, Balspel&#10;&#10;Door AI gegenereerde inhoud is mogelijk onjuist.">
            <a:extLst>
              <a:ext uri="{FF2B5EF4-FFF2-40B4-BE49-F238E27FC236}">
                <a16:creationId xmlns:a16="http://schemas.microsoft.com/office/drawing/2014/main" id="{5A23D68F-06AE-D2A8-A0C8-7FD6153E1D6B}"/>
              </a:ext>
            </a:extLst>
          </p:cNvPr>
          <p:cNvPicPr>
            <a:picLocks noGrp="1" noChangeAspect="1"/>
          </p:cNvPicPr>
          <p:nvPr>
            <p:ph type="pic" idx="11"/>
          </p:nvPr>
        </p:nvPicPr>
        <p:blipFill>
          <a:blip r:embed="rId5">
            <a:extLst>
              <a:ext uri="{28A0092B-C50C-407E-A947-70E740481C1C}">
                <a14:useLocalDpi xmlns:a14="http://schemas.microsoft.com/office/drawing/2010/main" val="0"/>
              </a:ext>
            </a:extLst>
          </a:blip>
          <a:srcRect t="20288" b="20288"/>
          <a:stretch>
            <a:fillRect/>
          </a:stretch>
        </p:blipFill>
        <p:spPr/>
      </p:pic>
    </p:spTree>
    <p:extLst>
      <p:ext uri="{BB962C8B-B14F-4D97-AF65-F5344CB8AC3E}">
        <p14:creationId xmlns:p14="http://schemas.microsoft.com/office/powerpoint/2010/main" val="4055393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19E576-F5DE-DDFF-011F-8581C735E832}"/>
              </a:ext>
            </a:extLst>
          </p:cNvPr>
          <p:cNvSpPr>
            <a:spLocks noGrp="1"/>
          </p:cNvSpPr>
          <p:nvPr>
            <p:ph type="ctrTitle"/>
          </p:nvPr>
        </p:nvSpPr>
        <p:spPr>
          <a:xfrm>
            <a:off x="5732044" y="1387737"/>
            <a:ext cx="6143523" cy="1118796"/>
          </a:xfrm>
        </p:spPr>
        <p:txBody>
          <a:bodyPr/>
          <a:lstStyle/>
          <a:p>
            <a:r>
              <a:rPr lang="nl-NL"/>
              <a:t>AGENDA</a:t>
            </a:r>
          </a:p>
        </p:txBody>
      </p:sp>
      <p:sp>
        <p:nvSpPr>
          <p:cNvPr id="3" name="Ondertitel 2">
            <a:extLst>
              <a:ext uri="{FF2B5EF4-FFF2-40B4-BE49-F238E27FC236}">
                <a16:creationId xmlns:a16="http://schemas.microsoft.com/office/drawing/2014/main" id="{05F89AEC-6666-4DE9-76F9-5C1340F8B82B}"/>
              </a:ext>
            </a:extLst>
          </p:cNvPr>
          <p:cNvSpPr>
            <a:spLocks noGrp="1"/>
          </p:cNvSpPr>
          <p:nvPr>
            <p:ph type="subTitle" idx="1"/>
          </p:nvPr>
        </p:nvSpPr>
        <p:spPr>
          <a:xfrm>
            <a:off x="5732044" y="2721685"/>
            <a:ext cx="4444482" cy="4023359"/>
          </a:xfrm>
        </p:spPr>
        <p:txBody>
          <a:bodyPr>
            <a:normAutofit fontScale="62500" lnSpcReduction="20000"/>
          </a:bodyPr>
          <a:lstStyle/>
          <a:p>
            <a:pPr>
              <a:lnSpc>
                <a:spcPct val="110000"/>
              </a:lnSpc>
            </a:pPr>
            <a:r>
              <a:rPr lang="nl-NL"/>
              <a:t>1. OPENING </a:t>
            </a:r>
            <a:br>
              <a:rPr lang="nl-NL"/>
            </a:br>
            <a:endParaRPr lang="nl-NL"/>
          </a:p>
          <a:p>
            <a:pPr>
              <a:lnSpc>
                <a:spcPct val="110000"/>
              </a:lnSpc>
            </a:pPr>
            <a:r>
              <a:rPr lang="nl-NL"/>
              <a:t>2. ALGEMEEN </a:t>
            </a:r>
            <a:br>
              <a:rPr lang="nl-NL"/>
            </a:br>
            <a:endParaRPr lang="nl-NL"/>
          </a:p>
          <a:p>
            <a:pPr>
              <a:lnSpc>
                <a:spcPct val="110000"/>
              </a:lnSpc>
            </a:pPr>
            <a:r>
              <a:rPr lang="nl-NL"/>
              <a:t>3. PROCEDURES</a:t>
            </a:r>
            <a:br>
              <a:rPr lang="nl-NL"/>
            </a:br>
            <a:endParaRPr lang="nl-NL"/>
          </a:p>
          <a:p>
            <a:pPr>
              <a:lnSpc>
                <a:spcPct val="110000"/>
              </a:lnSpc>
            </a:pPr>
            <a:r>
              <a:rPr lang="nl-NL"/>
              <a:t>4. WIJZIGINGEN</a:t>
            </a:r>
          </a:p>
          <a:p>
            <a:pPr>
              <a:lnSpc>
                <a:spcPct val="110000"/>
              </a:lnSpc>
            </a:pPr>
            <a:endParaRPr lang="nl-NL">
              <a:highlight>
                <a:srgbClr val="3C82EB"/>
              </a:highlight>
            </a:endParaRPr>
          </a:p>
          <a:p>
            <a:pPr>
              <a:lnSpc>
                <a:spcPct val="110000"/>
              </a:lnSpc>
            </a:pPr>
            <a:r>
              <a:rPr lang="nl-NL"/>
              <a:t>5. OVERIG</a:t>
            </a:r>
          </a:p>
          <a:p>
            <a:pPr>
              <a:lnSpc>
                <a:spcPct val="110000"/>
              </a:lnSpc>
            </a:pPr>
            <a:endParaRPr lang="nl-NL"/>
          </a:p>
          <a:p>
            <a:pPr>
              <a:lnSpc>
                <a:spcPct val="110000"/>
              </a:lnSpc>
            </a:pPr>
            <a:r>
              <a:rPr lang="nl-NL"/>
              <a:t>6. RONDVRAAG</a:t>
            </a:r>
          </a:p>
          <a:p>
            <a:endParaRPr lang="nl-NL"/>
          </a:p>
          <a:p>
            <a:r>
              <a:rPr lang="nl-NL"/>
              <a:t> </a:t>
            </a:r>
          </a:p>
        </p:txBody>
      </p:sp>
      <p:pic>
        <p:nvPicPr>
          <p:cNvPr id="5" name="Tijdelijke aanduiding voor afbeelding 4">
            <a:extLst>
              <a:ext uri="{FF2B5EF4-FFF2-40B4-BE49-F238E27FC236}">
                <a16:creationId xmlns:a16="http://schemas.microsoft.com/office/drawing/2014/main" id="{40F4B0F3-0284-2D8C-8CCB-0EA9C8C04317}"/>
              </a:ext>
            </a:extLst>
          </p:cNvPr>
          <p:cNvPicPr>
            <a:picLocks noGrp="1" noChangeAspect="1"/>
          </p:cNvPicPr>
          <p:nvPr>
            <p:ph type="pic" idx="10"/>
          </p:nvPr>
        </p:nvPicPr>
        <p:blipFill>
          <a:blip r:embed="rId2"/>
          <a:srcRect l="6744" r="6744"/>
          <a:stretch>
            <a:fillRect/>
          </a:stretch>
        </p:blipFill>
        <p:spPr>
          <a:prstGeom prst="rect">
            <a:avLst/>
          </a:prstGeom>
        </p:spPr>
      </p:pic>
    </p:spTree>
    <p:extLst>
      <p:ext uri="{BB962C8B-B14F-4D97-AF65-F5344CB8AC3E}">
        <p14:creationId xmlns:p14="http://schemas.microsoft.com/office/powerpoint/2010/main" val="18221217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C95CEC-400B-1BED-75FF-3BD056582799}"/>
              </a:ext>
            </a:extLst>
          </p:cNvPr>
          <p:cNvSpPr>
            <a:spLocks noGrp="1"/>
          </p:cNvSpPr>
          <p:nvPr>
            <p:ph type="title"/>
          </p:nvPr>
        </p:nvSpPr>
        <p:spPr/>
        <p:txBody>
          <a:bodyPr/>
          <a:lstStyle/>
          <a:p>
            <a:r>
              <a:rPr lang="nl-NL"/>
              <a:t>BONDSARBITRAGE</a:t>
            </a:r>
          </a:p>
        </p:txBody>
      </p:sp>
      <p:sp>
        <p:nvSpPr>
          <p:cNvPr id="3" name="Tijdelijke aanduiding voor inhoud 2">
            <a:extLst>
              <a:ext uri="{FF2B5EF4-FFF2-40B4-BE49-F238E27FC236}">
                <a16:creationId xmlns:a16="http://schemas.microsoft.com/office/drawing/2014/main" id="{6E2B1DA7-7F17-55C1-4F6E-1F6782C14ADE}"/>
              </a:ext>
            </a:extLst>
          </p:cNvPr>
          <p:cNvSpPr>
            <a:spLocks noGrp="1"/>
          </p:cNvSpPr>
          <p:nvPr>
            <p:ph idx="1"/>
          </p:nvPr>
        </p:nvSpPr>
        <p:spPr>
          <a:xfrm>
            <a:off x="307848" y="2781809"/>
            <a:ext cx="11879096" cy="4070917"/>
          </a:xfrm>
        </p:spPr>
        <p:txBody>
          <a:bodyPr vert="horz" lIns="91440" tIns="45720" rIns="91440" bIns="45720" rtlCol="0" anchor="t">
            <a:normAutofit/>
          </a:bodyPr>
          <a:lstStyle/>
          <a:p>
            <a:pPr marL="228600" indent="-228600" algn="l" rtl="0" eaLnBrk="1" latinLnBrk="0" hangingPunct="1">
              <a:lnSpc>
                <a:spcPct val="90000"/>
              </a:lnSpc>
              <a:spcBef>
                <a:spcPts val="1000"/>
              </a:spcBef>
              <a:buNone/>
            </a:pPr>
            <a:endParaRPr lang="nl-NL">
              <a:solidFill>
                <a:srgbClr val="000000"/>
              </a:solidFill>
              <a:effectLst/>
              <a:latin typeface="Interstate LightCondensed" panose="02000506050000020004" pitchFamily="50" charset="0"/>
            </a:endParaRPr>
          </a:p>
          <a:p>
            <a:pPr marL="0" indent="0" algn="l" rtl="0" eaLnBrk="1" latinLnBrk="0" hangingPunct="1">
              <a:lnSpc>
                <a:spcPct val="90000"/>
              </a:lnSpc>
              <a:spcBef>
                <a:spcPts val="1000"/>
              </a:spcBef>
              <a:spcAft>
                <a:spcPts val="1800"/>
              </a:spcAft>
              <a:buNone/>
            </a:pPr>
            <a:r>
              <a:rPr lang="nl-NL">
                <a:solidFill>
                  <a:srgbClr val="FFFFFF"/>
                </a:solidFill>
                <a:effectLst/>
                <a:latin typeface="Interstate LightCondensed"/>
              </a:rPr>
              <a:t>Helaas neemt de beschikbaarheid verder af. Tot de herfstvakantie zijn de volgende klassen aangewezen:</a:t>
            </a:r>
          </a:p>
          <a:p>
            <a:pPr>
              <a:buFont typeface="Arial"/>
              <a:buChar char="•"/>
            </a:pPr>
            <a:r>
              <a:rPr lang="nl-NL">
                <a:latin typeface="Interstate LightCondensed"/>
              </a:rPr>
              <a:t>Landelijke topklasse JO18 – alle poules (8)</a:t>
            </a:r>
            <a:endParaRPr lang="en-US">
              <a:solidFill>
                <a:srgbClr val="EF790C"/>
              </a:solidFill>
              <a:latin typeface="Interstate LightCondensed"/>
            </a:endParaRPr>
          </a:p>
          <a:p>
            <a:pPr>
              <a:spcAft>
                <a:spcPts val="1800"/>
              </a:spcAft>
              <a:buFont typeface="Arial,Sans-Serif"/>
              <a:buChar char="•"/>
            </a:pPr>
            <a:r>
              <a:rPr lang="nl-NL">
                <a:latin typeface="Interstate LightCondensed"/>
              </a:rPr>
              <a:t>Landelijke topklasse MO18 – alle poules (8)</a:t>
            </a:r>
            <a:endParaRPr lang="nl-NL">
              <a:solidFill>
                <a:srgbClr val="EF790C"/>
              </a:solidFill>
              <a:latin typeface="Interstate LightCondensed"/>
            </a:endParaRPr>
          </a:p>
          <a:p>
            <a:pPr>
              <a:buFont typeface="Arial,Sans-Serif"/>
              <a:buChar char="•"/>
            </a:pPr>
            <a:r>
              <a:rPr lang="nl-NL">
                <a:latin typeface="Interstate LightCondensed"/>
              </a:rPr>
              <a:t>Landelijke topklasse JO16 – poules A, B, C, D en H. </a:t>
            </a:r>
            <a:endParaRPr lang="nl-NL">
              <a:solidFill>
                <a:srgbClr val="EF790C"/>
              </a:solidFill>
              <a:latin typeface="Interstate LightCondensed"/>
            </a:endParaRPr>
          </a:p>
          <a:p>
            <a:pPr>
              <a:buFont typeface="Arial,Sans-Serif"/>
              <a:buChar char="•"/>
            </a:pPr>
            <a:r>
              <a:rPr lang="nl-NL">
                <a:solidFill>
                  <a:srgbClr val="FFFFFF"/>
                </a:solidFill>
                <a:latin typeface="Interstate LightCondensed"/>
              </a:rPr>
              <a:t>Landelijke topklasse MO16 – poules D, E en H. </a:t>
            </a:r>
            <a:endParaRPr lang="nl-NL">
              <a:latin typeface="Interstate LightCondensed"/>
            </a:endParaRPr>
          </a:p>
          <a:p>
            <a:pPr>
              <a:buFont typeface="Arial,Sans-Serif"/>
              <a:buChar char="•"/>
            </a:pPr>
            <a:endParaRPr lang="nl-NL">
              <a:solidFill>
                <a:srgbClr val="FFFFFF"/>
              </a:solidFill>
              <a:latin typeface="Interstate LightCondensed"/>
            </a:endParaRPr>
          </a:p>
          <a:p>
            <a:pPr marL="0" indent="0" algn="l" rtl="0" eaLnBrk="1" latinLnBrk="0" hangingPunct="1">
              <a:lnSpc>
                <a:spcPct val="90000"/>
              </a:lnSpc>
              <a:spcBef>
                <a:spcPts val="1000"/>
              </a:spcBef>
              <a:buNone/>
            </a:pPr>
            <a:r>
              <a:rPr lang="nl-NL">
                <a:solidFill>
                  <a:srgbClr val="FFFFFF"/>
                </a:solidFill>
                <a:effectLst/>
                <a:latin typeface="Interstate LightCondensed"/>
              </a:rPr>
              <a:t>Tijdens de herfstvakantie wordt er besloten welke poules na de herindeling aan de bondsarbitrage zullen worden </a:t>
            </a:r>
          </a:p>
          <a:p>
            <a:pPr marL="0" indent="0" algn="l" rtl="0" eaLnBrk="1" latinLnBrk="0" hangingPunct="1">
              <a:lnSpc>
                <a:spcPct val="90000"/>
              </a:lnSpc>
              <a:spcBef>
                <a:spcPts val="1000"/>
              </a:spcBef>
              <a:buNone/>
            </a:pPr>
            <a:r>
              <a:rPr lang="nl-NL">
                <a:solidFill>
                  <a:srgbClr val="FFFFFF"/>
                </a:solidFill>
                <a:effectLst/>
                <a:latin typeface="Interstate LightCondensed"/>
              </a:rPr>
              <a:t>toegewezen.</a:t>
            </a:r>
            <a:endParaRPr lang="nl-NL">
              <a:latin typeface="Interstate LightCondensed"/>
            </a:endParaRPr>
          </a:p>
        </p:txBody>
      </p:sp>
      <p:sp>
        <p:nvSpPr>
          <p:cNvPr id="5" name="Ondertitel 4">
            <a:extLst>
              <a:ext uri="{FF2B5EF4-FFF2-40B4-BE49-F238E27FC236}">
                <a16:creationId xmlns:a16="http://schemas.microsoft.com/office/drawing/2014/main" id="{8EF403CC-C632-ED61-14E4-8FFA9C665E38}"/>
              </a:ext>
            </a:extLst>
          </p:cNvPr>
          <p:cNvSpPr>
            <a:spLocks noGrp="1"/>
          </p:cNvSpPr>
          <p:nvPr>
            <p:ph type="subTitle" idx="12"/>
          </p:nvPr>
        </p:nvSpPr>
        <p:spPr>
          <a:xfrm>
            <a:off x="307849" y="2782529"/>
            <a:ext cx="5507735" cy="353961"/>
          </a:xfrm>
        </p:spPr>
        <p:txBody>
          <a:bodyPr>
            <a:normAutofit fontScale="92500" lnSpcReduction="10000"/>
          </a:bodyPr>
          <a:lstStyle/>
          <a:p>
            <a:r>
              <a:rPr lang="nl-NL" b="1"/>
              <a:t>JEUGD  (tot aan de herfstvakantie):</a:t>
            </a:r>
          </a:p>
          <a:p>
            <a:endParaRPr lang="nl-NL"/>
          </a:p>
        </p:txBody>
      </p:sp>
      <p:pic>
        <p:nvPicPr>
          <p:cNvPr id="19" name="Tijdelijke aanduiding voor afbeelding 18" descr="Afbeelding met persoon, kleding, buitenshuis, Menselijk gezicht&#10;&#10;Door AI gegenereerde inhoud is mogelijk onjuist.">
            <a:extLst>
              <a:ext uri="{FF2B5EF4-FFF2-40B4-BE49-F238E27FC236}">
                <a16:creationId xmlns:a16="http://schemas.microsoft.com/office/drawing/2014/main" id="{E2A6CD7B-6319-9E6F-E6C7-63F99D6EF658}"/>
              </a:ext>
            </a:extLst>
          </p:cNvPr>
          <p:cNvPicPr>
            <a:picLocks noGrp="1" noChangeAspect="1"/>
          </p:cNvPicPr>
          <p:nvPr>
            <p:ph type="pic" idx="11"/>
          </p:nvPr>
        </p:nvPicPr>
        <p:blipFill>
          <a:blip r:embed="rId3">
            <a:extLst>
              <a:ext uri="{28A0092B-C50C-407E-A947-70E740481C1C}">
                <a14:useLocalDpi xmlns:a14="http://schemas.microsoft.com/office/drawing/2010/main" val="0"/>
              </a:ext>
            </a:extLst>
          </a:blip>
          <a:srcRect t="24854" b="24854"/>
          <a:stretch>
            <a:fillRect/>
          </a:stretch>
        </p:blipFill>
        <p:spPr>
          <a:xfrm>
            <a:off x="6872748" y="371922"/>
            <a:ext cx="4927149" cy="1949567"/>
          </a:xfrm>
        </p:spPr>
      </p:pic>
    </p:spTree>
    <p:extLst>
      <p:ext uri="{BB962C8B-B14F-4D97-AF65-F5344CB8AC3E}">
        <p14:creationId xmlns:p14="http://schemas.microsoft.com/office/powerpoint/2010/main" val="23364471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6C36CA-9BC1-21AE-A66D-B0AAF543CD3D}"/>
              </a:ext>
            </a:extLst>
          </p:cNvPr>
          <p:cNvSpPr>
            <a:spLocks noGrp="1"/>
          </p:cNvSpPr>
          <p:nvPr>
            <p:ph type="title"/>
          </p:nvPr>
        </p:nvSpPr>
        <p:spPr/>
        <p:txBody>
          <a:bodyPr/>
          <a:lstStyle/>
          <a:p>
            <a:r>
              <a:rPr lang="nl-NL"/>
              <a:t>BONDSARBITRAGE</a:t>
            </a:r>
          </a:p>
        </p:txBody>
      </p:sp>
      <p:sp>
        <p:nvSpPr>
          <p:cNvPr id="3" name="Tijdelijke aanduiding voor inhoud 2">
            <a:extLst>
              <a:ext uri="{FF2B5EF4-FFF2-40B4-BE49-F238E27FC236}">
                <a16:creationId xmlns:a16="http://schemas.microsoft.com/office/drawing/2014/main" id="{31EF80DA-7900-0AB0-EB60-736E48436641}"/>
              </a:ext>
            </a:extLst>
          </p:cNvPr>
          <p:cNvSpPr>
            <a:spLocks noGrp="1"/>
          </p:cNvSpPr>
          <p:nvPr>
            <p:ph idx="1"/>
          </p:nvPr>
        </p:nvSpPr>
        <p:spPr>
          <a:xfrm>
            <a:off x="307839" y="3653052"/>
            <a:ext cx="11479954" cy="3204948"/>
          </a:xfrm>
        </p:spPr>
        <p:txBody>
          <a:bodyPr vert="horz" lIns="91440" tIns="45720" rIns="91440" bIns="45720" rtlCol="0" anchor="t">
            <a:normAutofit/>
          </a:bodyPr>
          <a:lstStyle/>
          <a:p>
            <a:pPr>
              <a:buFont typeface="Arial,Sans-Serif" panose="020B0604020202020204" pitchFamily="34" charset="0"/>
              <a:buChar char="•"/>
            </a:pPr>
            <a:r>
              <a:rPr lang="nl-NL">
                <a:solidFill>
                  <a:srgbClr val="FFFFFF"/>
                </a:solidFill>
                <a:latin typeface="Interstate LightCondensed"/>
              </a:rPr>
              <a:t>Hoofdklasse Dames en Heren – beide poules</a:t>
            </a:r>
            <a:endParaRPr lang="nl-NL">
              <a:solidFill>
                <a:srgbClr val="EF790C"/>
              </a:solidFill>
              <a:latin typeface="Interstate LightCondensed"/>
            </a:endParaRPr>
          </a:p>
          <a:p>
            <a:pPr>
              <a:buFont typeface="Arial,Sans-Serif" panose="020B0604020202020204" pitchFamily="34" charset="0"/>
              <a:buChar char="•"/>
            </a:pPr>
            <a:r>
              <a:rPr lang="nl-NL">
                <a:solidFill>
                  <a:srgbClr val="FFFFFF"/>
                </a:solidFill>
                <a:latin typeface="Interstate LightCondensed"/>
              </a:rPr>
              <a:t>Promotieklasse Dames en Heren – beide poules</a:t>
            </a:r>
            <a:endParaRPr lang="en-US">
              <a:solidFill>
                <a:srgbClr val="EF790C"/>
              </a:solidFill>
              <a:latin typeface="Interstate LightCondensed"/>
            </a:endParaRPr>
          </a:p>
          <a:p>
            <a:pPr>
              <a:buFont typeface="Arial,Sans-Serif" panose="020B0604020202020204" pitchFamily="34" charset="0"/>
              <a:buChar char="•"/>
            </a:pPr>
            <a:r>
              <a:rPr lang="nl-NL">
                <a:solidFill>
                  <a:srgbClr val="FFFFFF"/>
                </a:solidFill>
                <a:latin typeface="Interstate LightCondensed"/>
              </a:rPr>
              <a:t>Overgangsklasse Dames en Heren – alle poules</a:t>
            </a:r>
            <a:endParaRPr lang="en-US">
              <a:solidFill>
                <a:srgbClr val="EF790C"/>
              </a:solidFill>
              <a:latin typeface="Interstate LightCondensed"/>
            </a:endParaRPr>
          </a:p>
          <a:p>
            <a:pPr>
              <a:buFont typeface="Arial,Sans-Serif" panose="020B0604020202020204" pitchFamily="34" charset="0"/>
              <a:buChar char="•"/>
            </a:pPr>
            <a:r>
              <a:rPr lang="nl-NL">
                <a:solidFill>
                  <a:srgbClr val="FFFFFF"/>
                </a:solidFill>
                <a:latin typeface="Interstate LightCondensed"/>
              </a:rPr>
              <a:t>1</a:t>
            </a:r>
            <a:r>
              <a:rPr lang="nl-NL" baseline="30000">
                <a:solidFill>
                  <a:srgbClr val="FFFFFF"/>
                </a:solidFill>
                <a:latin typeface="Interstate LightCondensed"/>
              </a:rPr>
              <a:t>e</a:t>
            </a:r>
            <a:r>
              <a:rPr lang="nl-NL">
                <a:solidFill>
                  <a:srgbClr val="FFFFFF"/>
                </a:solidFill>
                <a:latin typeface="Interstate LightCondensed"/>
              </a:rPr>
              <a:t> Klasse Dames en Heren – alle poules</a:t>
            </a:r>
            <a:endParaRPr lang="en-US">
              <a:solidFill>
                <a:srgbClr val="EF790C"/>
              </a:solidFill>
              <a:latin typeface="Interstate LightCondensed"/>
            </a:endParaRPr>
          </a:p>
          <a:p>
            <a:pPr>
              <a:buFont typeface="Arial,Sans-Serif" panose="020B0604020202020204" pitchFamily="34" charset="0"/>
              <a:buChar char="•"/>
            </a:pPr>
            <a:r>
              <a:rPr lang="nl-NL">
                <a:solidFill>
                  <a:srgbClr val="FFFFFF"/>
                </a:solidFill>
                <a:latin typeface="Interstate LightCondensed"/>
              </a:rPr>
              <a:t>2</a:t>
            </a:r>
            <a:r>
              <a:rPr lang="nl-NL" baseline="30000">
                <a:solidFill>
                  <a:srgbClr val="FFFFFF"/>
                </a:solidFill>
                <a:latin typeface="Interstate LightCondensed"/>
              </a:rPr>
              <a:t>e</a:t>
            </a:r>
            <a:r>
              <a:rPr lang="nl-NL">
                <a:solidFill>
                  <a:srgbClr val="FFFFFF"/>
                </a:solidFill>
                <a:latin typeface="Interstate LightCondensed"/>
              </a:rPr>
              <a:t> Klasse Heren – alle poules</a:t>
            </a:r>
            <a:endParaRPr lang="en-US">
              <a:solidFill>
                <a:srgbClr val="EF790C"/>
              </a:solidFill>
              <a:latin typeface="Interstate LightCondensed"/>
            </a:endParaRPr>
          </a:p>
          <a:p>
            <a:pPr>
              <a:buFont typeface="Arial,Sans-Serif" panose="020B0604020202020204" pitchFamily="34" charset="0"/>
              <a:buChar char="•"/>
            </a:pPr>
            <a:r>
              <a:rPr lang="nl-NL">
                <a:solidFill>
                  <a:srgbClr val="FFFFFF"/>
                </a:solidFill>
                <a:latin typeface="Interstate LightCondensed"/>
              </a:rPr>
              <a:t>3</a:t>
            </a:r>
            <a:r>
              <a:rPr lang="nl-NL" baseline="30000">
                <a:solidFill>
                  <a:srgbClr val="FFFFFF"/>
                </a:solidFill>
                <a:latin typeface="Interstate LightCondensed"/>
              </a:rPr>
              <a:t>e</a:t>
            </a:r>
            <a:r>
              <a:rPr lang="nl-NL">
                <a:solidFill>
                  <a:srgbClr val="FFFFFF"/>
                </a:solidFill>
                <a:latin typeface="Interstate LightCondensed"/>
              </a:rPr>
              <a:t> Klasse Heren – poules B en D</a:t>
            </a:r>
            <a:endParaRPr lang="nl-NL"/>
          </a:p>
          <a:p>
            <a:endParaRPr lang="nl-NL"/>
          </a:p>
        </p:txBody>
      </p:sp>
      <p:pic>
        <p:nvPicPr>
          <p:cNvPr id="7" name="Tijdelijke aanduiding voor afbeelding 6" descr="Afbeelding met persoon, buitenshuis, hemel, kleding&#10;&#10;Door AI gegenereerde inhoud is mogelijk onjuist.">
            <a:extLst>
              <a:ext uri="{FF2B5EF4-FFF2-40B4-BE49-F238E27FC236}">
                <a16:creationId xmlns:a16="http://schemas.microsoft.com/office/drawing/2014/main" id="{A55D2DC7-B7ED-2817-5884-3A75957B1804}"/>
              </a:ext>
            </a:extLst>
          </p:cNvPr>
          <p:cNvPicPr>
            <a:picLocks noGrp="1" noChangeAspect="1"/>
          </p:cNvPicPr>
          <p:nvPr>
            <p:ph type="pic" idx="11"/>
          </p:nvPr>
        </p:nvPicPr>
        <p:blipFill>
          <a:blip r:embed="rId2">
            <a:extLst>
              <a:ext uri="{28A0092B-C50C-407E-A947-70E740481C1C}">
                <a14:useLocalDpi xmlns:a14="http://schemas.microsoft.com/office/drawing/2010/main" val="0"/>
              </a:ext>
            </a:extLst>
          </a:blip>
          <a:srcRect t="21074" b="21074"/>
          <a:stretch>
            <a:fillRect/>
          </a:stretch>
        </p:blipFill>
        <p:spPr>
          <a:xfrm>
            <a:off x="6745288" y="371475"/>
            <a:ext cx="5054600" cy="1949450"/>
          </a:xfrm>
        </p:spPr>
      </p:pic>
      <p:sp>
        <p:nvSpPr>
          <p:cNvPr id="5" name="Ondertitel 4">
            <a:extLst>
              <a:ext uri="{FF2B5EF4-FFF2-40B4-BE49-F238E27FC236}">
                <a16:creationId xmlns:a16="http://schemas.microsoft.com/office/drawing/2014/main" id="{270A6B11-DD33-FC72-2175-C694B93A87F7}"/>
              </a:ext>
            </a:extLst>
          </p:cNvPr>
          <p:cNvSpPr>
            <a:spLocks noGrp="1"/>
          </p:cNvSpPr>
          <p:nvPr>
            <p:ph type="subTitle" idx="12"/>
          </p:nvPr>
        </p:nvSpPr>
        <p:spPr>
          <a:xfrm>
            <a:off x="307849" y="2866416"/>
            <a:ext cx="6970775" cy="369879"/>
          </a:xfrm>
        </p:spPr>
        <p:txBody>
          <a:bodyPr vert="horz" lIns="91440" tIns="45720" rIns="91440" bIns="45720" rtlCol="0" anchor="t">
            <a:noAutofit/>
          </a:bodyPr>
          <a:lstStyle/>
          <a:p>
            <a:r>
              <a:rPr lang="nl-NL" sz="2600" b="1">
                <a:latin typeface="Interstate LightCondensed"/>
              </a:rPr>
              <a:t>Senioren (tot aan de winterstop worden aangewezen):</a:t>
            </a:r>
            <a:endParaRPr lang="nl-NL" sz="2600"/>
          </a:p>
          <a:p>
            <a:endParaRPr lang="nl-NL"/>
          </a:p>
        </p:txBody>
      </p:sp>
    </p:spTree>
    <p:extLst>
      <p:ext uri="{BB962C8B-B14F-4D97-AF65-F5344CB8AC3E}">
        <p14:creationId xmlns:p14="http://schemas.microsoft.com/office/powerpoint/2010/main" val="8369130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FCAF75-D558-33C1-6514-00A17986E413}"/>
              </a:ext>
            </a:extLst>
          </p:cNvPr>
          <p:cNvSpPr>
            <a:spLocks noGrp="1"/>
          </p:cNvSpPr>
          <p:nvPr>
            <p:ph type="title"/>
          </p:nvPr>
        </p:nvSpPr>
        <p:spPr/>
        <p:txBody>
          <a:bodyPr/>
          <a:lstStyle/>
          <a:p>
            <a:r>
              <a:rPr lang="nl-NL"/>
              <a:t>BONDSARBITRAGE</a:t>
            </a:r>
          </a:p>
        </p:txBody>
      </p:sp>
      <p:sp>
        <p:nvSpPr>
          <p:cNvPr id="3" name="Tijdelijke aanduiding voor inhoud 2">
            <a:extLst>
              <a:ext uri="{FF2B5EF4-FFF2-40B4-BE49-F238E27FC236}">
                <a16:creationId xmlns:a16="http://schemas.microsoft.com/office/drawing/2014/main" id="{84D5C8F6-91E2-79DE-BDCB-C5C307787EAC}"/>
              </a:ext>
            </a:extLst>
          </p:cNvPr>
          <p:cNvSpPr>
            <a:spLocks noGrp="1"/>
          </p:cNvSpPr>
          <p:nvPr>
            <p:ph idx="1"/>
          </p:nvPr>
        </p:nvSpPr>
        <p:spPr>
          <a:xfrm>
            <a:off x="307848" y="3298420"/>
            <a:ext cx="11492049" cy="3276116"/>
          </a:xfrm>
        </p:spPr>
        <p:txBody>
          <a:bodyPr>
            <a:normAutofit/>
          </a:bodyPr>
          <a:lstStyle/>
          <a:p>
            <a:pPr marL="228600" indent="-228600" algn="l" rtl="0" eaLnBrk="1" latinLnBrk="0" hangingPunct="1">
              <a:lnSpc>
                <a:spcPct val="100000"/>
              </a:lnSpc>
              <a:spcBef>
                <a:spcPts val="1000"/>
              </a:spcBef>
              <a:spcAft>
                <a:spcPts val="1800"/>
              </a:spcAft>
              <a:buFont typeface="Arial" panose="020B0604020202020204" pitchFamily="34" charset="0"/>
              <a:buChar char="•"/>
            </a:pPr>
            <a:r>
              <a:rPr lang="nl-NL" sz="1800">
                <a:solidFill>
                  <a:srgbClr val="FFFFFF"/>
                </a:solidFill>
                <a:effectLst/>
                <a:latin typeface="Interstate LightCondensed" panose="02000506050000020004" pitchFamily="50" charset="0"/>
              </a:rPr>
              <a:t>Het spijt ons enorm dat we momenteel niet in staat zijn om meer poules van bondsarbitrage te voorzien, maar er zijn simpelweg niet genoeg bondsscheidsrechters beschikbaar om dit mogelijk te maken.</a:t>
            </a:r>
          </a:p>
          <a:p>
            <a:pPr marL="228600" indent="-228600" algn="l" rtl="0" eaLnBrk="1" latinLnBrk="0" hangingPunct="1">
              <a:lnSpc>
                <a:spcPct val="100000"/>
              </a:lnSpc>
              <a:spcBef>
                <a:spcPts val="1000"/>
              </a:spcBef>
              <a:spcAft>
                <a:spcPts val="1800"/>
              </a:spcAft>
              <a:buFont typeface="Arial" panose="020B0604020202020204" pitchFamily="34" charset="0"/>
              <a:buChar char="•"/>
            </a:pPr>
            <a:r>
              <a:rPr lang="nl-NL" sz="1800">
                <a:solidFill>
                  <a:srgbClr val="FFFFFF"/>
                </a:solidFill>
                <a:effectLst/>
                <a:latin typeface="Interstate LightCondensed" panose="02000506050000020004" pitchFamily="50" charset="0"/>
              </a:rPr>
              <a:t>Mocht jullie vereniging geschikte kandidaten hebben, dan bieden we hen graag kosteloos de opleiding tot bondsscheidsrechter aan. Er zijn nog plekken beschikbaar voor de september opleiding. Voor meer informatie en de aanmeldlink, zie </a:t>
            </a:r>
            <a:r>
              <a:rPr lang="nl-NL" sz="1800">
                <a:solidFill>
                  <a:srgbClr val="000000"/>
                </a:solidFill>
                <a:effectLst/>
                <a:latin typeface="Interstate LightCondensed" panose="02000506050000020004" pitchFamily="50" charset="0"/>
                <a:hlinkClick r:id="rId2">
                  <a:extLst>
                    <a:ext uri="{A12FA001-AC4F-418D-AE19-62706E023703}">
                      <ahyp:hlinkClr xmlns:ahyp="http://schemas.microsoft.com/office/drawing/2018/hyperlinkcolor" val="tx"/>
                    </a:ext>
                  </a:extLst>
                </a:hlinkClick>
              </a:rPr>
              <a:t>https://www.knhb.nl/kenniscentrum/opleiding/bondsscheidsrechter</a:t>
            </a:r>
            <a:r>
              <a:rPr lang="nl-NL" sz="1800">
                <a:solidFill>
                  <a:srgbClr val="000000"/>
                </a:solidFill>
                <a:effectLst/>
                <a:latin typeface="Interstate LightCondensed" panose="02000506050000020004" pitchFamily="50" charset="0"/>
              </a:rPr>
              <a:t>.</a:t>
            </a:r>
          </a:p>
          <a:p>
            <a:pPr marL="228600" indent="-228600" algn="l" rtl="0" eaLnBrk="1" latinLnBrk="0" hangingPunct="1">
              <a:lnSpc>
                <a:spcPct val="100000"/>
              </a:lnSpc>
              <a:spcBef>
                <a:spcPts val="1000"/>
              </a:spcBef>
              <a:spcAft>
                <a:spcPts val="1800"/>
              </a:spcAft>
              <a:buFont typeface="Arial" panose="020B0604020202020204" pitchFamily="34" charset="0"/>
              <a:buChar char="•"/>
            </a:pPr>
            <a:r>
              <a:rPr lang="nl-NL" sz="1800">
                <a:solidFill>
                  <a:srgbClr val="FFFFFF"/>
                </a:solidFill>
                <a:effectLst/>
                <a:latin typeface="Interstate LightCondensed" panose="02000506050000020004" pitchFamily="50" charset="0"/>
              </a:rPr>
              <a:t>Op deze manier kunnen we samen met jullie hulp meer poules en wedstrijden met neutrale arbitrage realiseren.</a:t>
            </a:r>
            <a:endParaRPr lang="nl-NL">
              <a:latin typeface="Interstate LightCondensed" panose="02000506050000020004" pitchFamily="50" charset="0"/>
            </a:endParaRPr>
          </a:p>
        </p:txBody>
      </p:sp>
      <p:sp>
        <p:nvSpPr>
          <p:cNvPr id="5" name="Ondertitel 4">
            <a:extLst>
              <a:ext uri="{FF2B5EF4-FFF2-40B4-BE49-F238E27FC236}">
                <a16:creationId xmlns:a16="http://schemas.microsoft.com/office/drawing/2014/main" id="{2AC2E659-A225-9E64-99DE-8D3341E9C646}"/>
              </a:ext>
            </a:extLst>
          </p:cNvPr>
          <p:cNvSpPr>
            <a:spLocks noGrp="1"/>
          </p:cNvSpPr>
          <p:nvPr>
            <p:ph type="subTitle" idx="12"/>
          </p:nvPr>
        </p:nvSpPr>
        <p:spPr>
          <a:xfrm>
            <a:off x="307849" y="2812027"/>
            <a:ext cx="5507735" cy="404900"/>
          </a:xfrm>
        </p:spPr>
        <p:txBody>
          <a:bodyPr/>
          <a:lstStyle/>
          <a:p>
            <a:r>
              <a:rPr lang="nl-NL" b="1"/>
              <a:t>Algemeen</a:t>
            </a:r>
          </a:p>
        </p:txBody>
      </p:sp>
      <p:pic>
        <p:nvPicPr>
          <p:cNvPr id="11" name="Tijdelijke aanduiding voor afbeelding 10" descr="Afbeelding met Post-it-briefje, tekst, schermopname, Kleurrijkheid&#10;&#10;Door AI gegenereerde inhoud is mogelijk onjuist.">
            <a:extLst>
              <a:ext uri="{FF2B5EF4-FFF2-40B4-BE49-F238E27FC236}">
                <a16:creationId xmlns:a16="http://schemas.microsoft.com/office/drawing/2014/main" id="{5D49F594-E819-D007-5682-9038B242E514}"/>
              </a:ext>
            </a:extLst>
          </p:cNvPr>
          <p:cNvPicPr>
            <a:picLocks noGrp="1" noChangeAspect="1"/>
          </p:cNvPicPr>
          <p:nvPr>
            <p:ph type="pic" idx="11"/>
          </p:nvPr>
        </p:nvPicPr>
        <p:blipFill>
          <a:blip r:embed="rId3">
            <a:extLst>
              <a:ext uri="{28A0092B-C50C-407E-A947-70E740481C1C}">
                <a14:useLocalDpi xmlns:a14="http://schemas.microsoft.com/office/drawing/2010/main" val="0"/>
              </a:ext>
            </a:extLst>
          </a:blip>
          <a:srcRect l="12941" r="12941"/>
          <a:stretch>
            <a:fillRect/>
          </a:stretch>
        </p:blipFill>
        <p:spPr>
          <a:xfrm>
            <a:off x="6685936" y="371922"/>
            <a:ext cx="5113962" cy="1949567"/>
          </a:xfrm>
        </p:spPr>
      </p:pic>
    </p:spTree>
    <p:extLst>
      <p:ext uri="{BB962C8B-B14F-4D97-AF65-F5344CB8AC3E}">
        <p14:creationId xmlns:p14="http://schemas.microsoft.com/office/powerpoint/2010/main" val="39735673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135442C-0192-20FA-3D32-6F7630055DB6}"/>
              </a:ext>
            </a:extLst>
          </p:cNvPr>
          <p:cNvSpPr>
            <a:spLocks noGrp="1"/>
          </p:cNvSpPr>
          <p:nvPr>
            <p:ph type="title"/>
          </p:nvPr>
        </p:nvSpPr>
        <p:spPr>
          <a:xfrm>
            <a:off x="307848" y="319089"/>
            <a:ext cx="10515600" cy="1159444"/>
          </a:xfrm>
        </p:spPr>
        <p:txBody>
          <a:bodyPr anchor="ctr">
            <a:normAutofit/>
          </a:bodyPr>
          <a:lstStyle/>
          <a:p>
            <a:r>
              <a:rPr lang="nl-NL"/>
              <a:t>SPORTIVITEIT &amp; RESPECT</a:t>
            </a:r>
          </a:p>
        </p:txBody>
      </p:sp>
      <p:sp>
        <p:nvSpPr>
          <p:cNvPr id="4" name="Tijdelijke aanduiding voor inhoud 3">
            <a:extLst>
              <a:ext uri="{FF2B5EF4-FFF2-40B4-BE49-F238E27FC236}">
                <a16:creationId xmlns:a16="http://schemas.microsoft.com/office/drawing/2014/main" id="{408EB093-A0E0-3688-5DC7-95E76DB7A105}"/>
              </a:ext>
            </a:extLst>
          </p:cNvPr>
          <p:cNvSpPr>
            <a:spLocks noGrp="1"/>
          </p:cNvSpPr>
          <p:nvPr>
            <p:ph idx="1"/>
          </p:nvPr>
        </p:nvSpPr>
        <p:spPr>
          <a:xfrm>
            <a:off x="307848" y="2322938"/>
            <a:ext cx="7348728" cy="4215973"/>
          </a:xfrm>
        </p:spPr>
        <p:txBody>
          <a:bodyPr>
            <a:normAutofit lnSpcReduction="10000"/>
          </a:bodyPr>
          <a:lstStyle/>
          <a:p>
            <a:pPr marL="0" indent="0">
              <a:lnSpc>
                <a:spcPct val="150000"/>
              </a:lnSpc>
              <a:buNone/>
            </a:pPr>
            <a:r>
              <a:rPr lang="nl-NL">
                <a:latin typeface="Interstate LightCondensed" panose="02000506050000020004" pitchFamily="50" charset="0"/>
              </a:rPr>
              <a:t>Heb jij een situatie, thema of casus die je graag wil delen of ons advies over wil weten? Laat het ons weten via hockeycultuur@knhb.nl. Samen bouwen we aan een sportieve en respectvolle omgeving voor iedereen die betrokken is bij de hockeysport.</a:t>
            </a:r>
          </a:p>
          <a:p>
            <a:pPr marL="0" indent="0">
              <a:lnSpc>
                <a:spcPct val="150000"/>
              </a:lnSpc>
              <a:buNone/>
            </a:pPr>
            <a:endParaRPr lang="nl-NL">
              <a:latin typeface="Interstate LightCondensed" panose="02000506050000020004" pitchFamily="50" charset="0"/>
            </a:endParaRPr>
          </a:p>
          <a:p>
            <a:pPr marL="0" indent="0">
              <a:lnSpc>
                <a:spcPct val="150000"/>
              </a:lnSpc>
              <a:buNone/>
            </a:pPr>
            <a:r>
              <a:rPr lang="nl-NL">
                <a:latin typeface="Interstate LightCondensed" panose="02000506050000020004" pitchFamily="50" charset="0"/>
              </a:rPr>
              <a:t>Bij steeds meer verenigingen zijn S&amp;R ambassadeurs of commissies actief om sportiviteit &amp; respect op de kaart te zetten. Heeft jouw club er nog geen een? Dan is dit hét moment om iemand aan te stellen en te registreren in LISA of </a:t>
            </a:r>
            <a:r>
              <a:rPr lang="nl-NL" err="1">
                <a:latin typeface="Interstate LightCondensed" panose="02000506050000020004" pitchFamily="50" charset="0"/>
              </a:rPr>
              <a:t>AllUnited</a:t>
            </a:r>
            <a:r>
              <a:rPr lang="nl-NL">
                <a:latin typeface="Interstate LightCondensed" panose="02000506050000020004" pitchFamily="50" charset="0"/>
              </a:rPr>
              <a:t>. Op deze manier creëren we samen een sportieve en respectvolle hockeycultuur!</a:t>
            </a:r>
          </a:p>
          <a:p>
            <a:pPr marL="0" indent="0">
              <a:buNone/>
            </a:pPr>
            <a:endParaRPr lang="nl-NL"/>
          </a:p>
          <a:p>
            <a:pPr marL="0" indent="0">
              <a:buNone/>
            </a:pPr>
            <a:r>
              <a:rPr lang="nl-NL">
                <a:hlinkClick r:id="rId2"/>
              </a:rPr>
              <a:t>S&amp;R HANDBOEK </a:t>
            </a:r>
            <a:endParaRPr lang="nl-NL"/>
          </a:p>
        </p:txBody>
      </p:sp>
      <p:sp>
        <p:nvSpPr>
          <p:cNvPr id="5" name="Ondertitel 4">
            <a:extLst>
              <a:ext uri="{FF2B5EF4-FFF2-40B4-BE49-F238E27FC236}">
                <a16:creationId xmlns:a16="http://schemas.microsoft.com/office/drawing/2014/main" id="{EBF2A6B9-0737-C793-7B10-6A83C3FE34D4}"/>
              </a:ext>
            </a:extLst>
          </p:cNvPr>
          <p:cNvSpPr>
            <a:spLocks noGrp="1"/>
          </p:cNvSpPr>
          <p:nvPr>
            <p:ph type="subTitle" idx="10"/>
          </p:nvPr>
        </p:nvSpPr>
        <p:spPr>
          <a:xfrm>
            <a:off x="307848" y="853440"/>
            <a:ext cx="9007564" cy="1469498"/>
          </a:xfrm>
        </p:spPr>
        <p:txBody>
          <a:bodyPr>
            <a:normAutofit lnSpcReduction="10000"/>
          </a:bodyPr>
          <a:lstStyle/>
          <a:p>
            <a:endParaRPr lang="nl-NL"/>
          </a:p>
          <a:p>
            <a:pPr>
              <a:lnSpc>
                <a:spcPct val="120000"/>
              </a:lnSpc>
            </a:pPr>
            <a:r>
              <a:rPr lang="nl-NL" b="1"/>
              <a:t>‘De hockeyclub is een veilige en sociale omgeving, waarin iedereen zich welkom voelt en plezier beleeft’.</a:t>
            </a:r>
          </a:p>
        </p:txBody>
      </p:sp>
      <p:pic>
        <p:nvPicPr>
          <p:cNvPr id="7" name="Tijdelijke aanduiding voor afbeelding 6">
            <a:extLst>
              <a:ext uri="{FF2B5EF4-FFF2-40B4-BE49-F238E27FC236}">
                <a16:creationId xmlns:a16="http://schemas.microsoft.com/office/drawing/2014/main" id="{5707C20B-E2FE-D029-A605-49F48FD65734}"/>
              </a:ext>
            </a:extLst>
          </p:cNvPr>
          <p:cNvPicPr>
            <a:picLocks noGrp="1" noChangeAspect="1"/>
          </p:cNvPicPr>
          <p:nvPr>
            <p:ph type="pic" idx="4294967295"/>
          </p:nvPr>
        </p:nvPicPr>
        <p:blipFill>
          <a:blip r:embed="rId3"/>
          <a:srcRect t="2837" b="4547"/>
          <a:stretch>
            <a:fillRect/>
          </a:stretch>
        </p:blipFill>
        <p:spPr>
          <a:xfrm>
            <a:off x="8786623" y="1843231"/>
            <a:ext cx="3097529" cy="3851275"/>
          </a:xfrm>
          <a:noFill/>
        </p:spPr>
      </p:pic>
    </p:spTree>
    <p:extLst>
      <p:ext uri="{BB962C8B-B14F-4D97-AF65-F5344CB8AC3E}">
        <p14:creationId xmlns:p14="http://schemas.microsoft.com/office/powerpoint/2010/main" val="39311361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6E090128-EA36-8583-CFF1-F74FC3536820}"/>
              </a:ext>
            </a:extLst>
          </p:cNvPr>
          <p:cNvSpPr>
            <a:spLocks noGrp="1"/>
          </p:cNvSpPr>
          <p:nvPr>
            <p:ph type="title"/>
          </p:nvPr>
        </p:nvSpPr>
        <p:spPr/>
        <p:txBody>
          <a:bodyPr/>
          <a:lstStyle/>
          <a:p>
            <a:r>
              <a:rPr lang="nl-NL"/>
              <a:t>JONGSTE JEUGD</a:t>
            </a:r>
          </a:p>
        </p:txBody>
      </p:sp>
      <p:sp>
        <p:nvSpPr>
          <p:cNvPr id="4" name="Tijdelijke aanduiding voor inhoud 3">
            <a:extLst>
              <a:ext uri="{FF2B5EF4-FFF2-40B4-BE49-F238E27FC236}">
                <a16:creationId xmlns:a16="http://schemas.microsoft.com/office/drawing/2014/main" id="{F8D2730F-8603-1D01-F913-B67453D6E6DA}"/>
              </a:ext>
            </a:extLst>
          </p:cNvPr>
          <p:cNvSpPr>
            <a:spLocks noGrp="1"/>
          </p:cNvSpPr>
          <p:nvPr>
            <p:ph idx="1"/>
          </p:nvPr>
        </p:nvSpPr>
        <p:spPr>
          <a:xfrm>
            <a:off x="307848" y="2097024"/>
            <a:ext cx="7638288" cy="4441887"/>
          </a:xfrm>
        </p:spPr>
        <p:txBody>
          <a:bodyPr>
            <a:normAutofit/>
          </a:bodyPr>
          <a:lstStyle/>
          <a:p>
            <a:pPr marL="228600" indent="-228600" algn="l" rtl="0" eaLnBrk="1" latinLnBrk="0" hangingPunct="1">
              <a:lnSpc>
                <a:spcPct val="90000"/>
              </a:lnSpc>
              <a:spcBef>
                <a:spcPts val="1000"/>
              </a:spcBef>
              <a:buNone/>
            </a:pPr>
            <a:r>
              <a:rPr lang="nl-NL" b="1" u="sng">
                <a:solidFill>
                  <a:srgbClr val="2D1804"/>
                </a:solidFill>
                <a:effectLst/>
                <a:latin typeface="Interstate LightCondensed" panose="02000506050000020004" pitchFamily="50" charset="0"/>
              </a:rPr>
              <a:t>O7</a:t>
            </a:r>
            <a:endParaRPr lang="nl-NL">
              <a:solidFill>
                <a:srgbClr val="2D1804"/>
              </a:solidFill>
              <a:effectLst/>
              <a:latin typeface="Interstate LightCondensed" panose="02000506050000020004" pitchFamily="50" charset="0"/>
            </a:endParaRPr>
          </a:p>
          <a:p>
            <a:pPr marL="228600" indent="-228600" algn="l" rtl="0" eaLnBrk="1" latinLnBrk="0" hangingPunct="1">
              <a:lnSpc>
                <a:spcPct val="90000"/>
              </a:lnSpc>
              <a:spcBef>
                <a:spcPts val="1000"/>
              </a:spcBef>
              <a:buFont typeface="Arial" panose="020B0604020202020204" pitchFamily="34" charset="0"/>
              <a:buChar char="•"/>
            </a:pPr>
            <a:r>
              <a:rPr lang="nl-NL">
                <a:solidFill>
                  <a:srgbClr val="2D1804"/>
                </a:solidFill>
                <a:effectLst/>
                <a:latin typeface="Interstate LightCondensed" panose="02000506050000020004" pitchFamily="50" charset="0"/>
              </a:rPr>
              <a:t>Deze teams kunnen pas beginnen in periode 2 en zullen gedurende het hele seizoen 3 tegen 3 spelen met 3 </a:t>
            </a:r>
            <a:r>
              <a:rPr lang="nl-NL">
                <a:solidFill>
                  <a:srgbClr val="2D1804"/>
                </a:solidFill>
                <a:latin typeface="Interstate LightCondensed" panose="02000506050000020004" pitchFamily="50" charset="0"/>
              </a:rPr>
              <a:t>goaltjes</a:t>
            </a:r>
            <a:r>
              <a:rPr lang="nl-NL">
                <a:solidFill>
                  <a:srgbClr val="2D1804"/>
                </a:solidFill>
                <a:effectLst/>
                <a:latin typeface="Interstate LightCondensed" panose="02000506050000020004" pitchFamily="50" charset="0"/>
              </a:rPr>
              <a:t>.</a:t>
            </a:r>
          </a:p>
          <a:p>
            <a:pPr marL="228600" indent="-228600" algn="l" rtl="0" eaLnBrk="1" latinLnBrk="0" hangingPunct="1">
              <a:lnSpc>
                <a:spcPct val="90000"/>
              </a:lnSpc>
              <a:spcBef>
                <a:spcPts val="1000"/>
              </a:spcBef>
              <a:buFont typeface="Arial" panose="020B0604020202020204" pitchFamily="34" charset="0"/>
              <a:buChar char="•"/>
            </a:pPr>
            <a:endParaRPr lang="nl-NL">
              <a:solidFill>
                <a:srgbClr val="2D1804"/>
              </a:solidFill>
              <a:effectLst/>
              <a:latin typeface="Interstate LightCondensed" panose="02000506050000020004" pitchFamily="50" charset="0"/>
            </a:endParaRPr>
          </a:p>
          <a:p>
            <a:pPr marL="228600" indent="-228600" algn="l" rtl="0" eaLnBrk="1" latinLnBrk="0" hangingPunct="1">
              <a:lnSpc>
                <a:spcPct val="90000"/>
              </a:lnSpc>
              <a:spcBef>
                <a:spcPts val="1000"/>
              </a:spcBef>
              <a:buNone/>
            </a:pPr>
            <a:r>
              <a:rPr lang="nl-NL" b="1" u="sng">
                <a:solidFill>
                  <a:srgbClr val="2D1804"/>
                </a:solidFill>
                <a:effectLst/>
                <a:latin typeface="Interstate LightCondensed" panose="02000506050000020004" pitchFamily="50" charset="0"/>
              </a:rPr>
              <a:t>O8 (LET OP: alleen in het district Zuid-Holland!)</a:t>
            </a:r>
            <a:endParaRPr lang="nl-NL">
              <a:solidFill>
                <a:srgbClr val="2D1804"/>
              </a:solidFill>
              <a:effectLst/>
              <a:latin typeface="Interstate LightCondensed" panose="02000506050000020004" pitchFamily="50" charset="0"/>
            </a:endParaRPr>
          </a:p>
          <a:p>
            <a:pPr marL="228600" indent="-228600" algn="l" rtl="0" eaLnBrk="1" latinLnBrk="0" hangingPunct="1">
              <a:lnSpc>
                <a:spcPct val="90000"/>
              </a:lnSpc>
              <a:spcBef>
                <a:spcPts val="1000"/>
              </a:spcBef>
              <a:buFont typeface="Arial" panose="020B0604020202020204" pitchFamily="34" charset="0"/>
              <a:buChar char="•"/>
            </a:pPr>
            <a:r>
              <a:rPr lang="nl-NL">
                <a:solidFill>
                  <a:srgbClr val="2D1804"/>
                </a:solidFill>
                <a:effectLst/>
                <a:latin typeface="Interstate LightCondensed" panose="02000506050000020004" pitchFamily="50" charset="0"/>
              </a:rPr>
              <a:t>In periode 1 spelen deze teams 3 tegen 3 met 3 </a:t>
            </a:r>
            <a:r>
              <a:rPr lang="nl-NL">
                <a:solidFill>
                  <a:srgbClr val="2D1804"/>
                </a:solidFill>
                <a:latin typeface="Interstate LightCondensed" panose="02000506050000020004" pitchFamily="50" charset="0"/>
              </a:rPr>
              <a:t>goaltjes</a:t>
            </a:r>
            <a:r>
              <a:rPr lang="nl-NL">
                <a:solidFill>
                  <a:srgbClr val="2D1804"/>
                </a:solidFill>
                <a:effectLst/>
                <a:latin typeface="Interstate LightCondensed" panose="02000506050000020004" pitchFamily="50" charset="0"/>
              </a:rPr>
              <a:t>.</a:t>
            </a:r>
          </a:p>
          <a:p>
            <a:pPr marL="228600" indent="-228600" algn="l" rtl="0" eaLnBrk="1" latinLnBrk="0" hangingPunct="1">
              <a:lnSpc>
                <a:spcPct val="90000"/>
              </a:lnSpc>
              <a:spcBef>
                <a:spcPts val="1000"/>
              </a:spcBef>
              <a:buFont typeface="Arial" panose="020B0604020202020204" pitchFamily="34" charset="0"/>
              <a:buChar char="•"/>
            </a:pPr>
            <a:r>
              <a:rPr lang="nl-NL">
                <a:solidFill>
                  <a:srgbClr val="2D1804"/>
                </a:solidFill>
                <a:effectLst/>
                <a:latin typeface="Interstate LightCondensed" panose="02000506050000020004" pitchFamily="50" charset="0"/>
              </a:rPr>
              <a:t>In periode 2 spelen deze teams 3 tegen 3 met 2 </a:t>
            </a:r>
            <a:r>
              <a:rPr lang="nl-NL">
                <a:solidFill>
                  <a:srgbClr val="2D1804"/>
                </a:solidFill>
                <a:latin typeface="Interstate LightCondensed" panose="02000506050000020004" pitchFamily="50" charset="0"/>
              </a:rPr>
              <a:t>goaltjes</a:t>
            </a:r>
            <a:r>
              <a:rPr lang="nl-NL">
                <a:solidFill>
                  <a:srgbClr val="2D1804"/>
                </a:solidFill>
                <a:effectLst/>
                <a:latin typeface="Interstate LightCondensed" panose="02000506050000020004" pitchFamily="50" charset="0"/>
              </a:rPr>
              <a:t>.</a:t>
            </a:r>
          </a:p>
          <a:p>
            <a:pPr marL="228600" indent="-228600" algn="l" rtl="0" eaLnBrk="1" latinLnBrk="0" hangingPunct="1">
              <a:lnSpc>
                <a:spcPct val="90000"/>
              </a:lnSpc>
              <a:spcBef>
                <a:spcPts val="1000"/>
              </a:spcBef>
              <a:buFont typeface="Arial" panose="020B0604020202020204" pitchFamily="34" charset="0"/>
              <a:buChar char="•"/>
            </a:pPr>
            <a:r>
              <a:rPr lang="nl-NL">
                <a:solidFill>
                  <a:srgbClr val="2D1804"/>
                </a:solidFill>
                <a:effectLst/>
                <a:latin typeface="Interstate LightCondensed" panose="02000506050000020004" pitchFamily="50" charset="0"/>
              </a:rPr>
              <a:t>In periode 3 / zaal / midwinter spelen deze teams 6 tegen 6 met een </a:t>
            </a:r>
            <a:r>
              <a:rPr lang="nl-NL">
                <a:solidFill>
                  <a:srgbClr val="2D1804"/>
                </a:solidFill>
                <a:latin typeface="Interstate LightCondensed" panose="02000506050000020004" pitchFamily="50" charset="0"/>
              </a:rPr>
              <a:t>keeper</a:t>
            </a:r>
            <a:r>
              <a:rPr lang="nl-NL">
                <a:solidFill>
                  <a:srgbClr val="2D1804"/>
                </a:solidFill>
                <a:effectLst/>
                <a:latin typeface="Interstate LightCondensed" panose="02000506050000020004" pitchFamily="50" charset="0"/>
              </a:rPr>
              <a:t>, volgens de speelregels van O9, met één uitzondering: de wedstrijd duurt 2 x 20 minuten.</a:t>
            </a:r>
          </a:p>
          <a:p>
            <a:pPr marL="0" indent="0" algn="l" rtl="0" eaLnBrk="1" latinLnBrk="0" hangingPunct="1">
              <a:lnSpc>
                <a:spcPct val="90000"/>
              </a:lnSpc>
              <a:spcBef>
                <a:spcPts val="1000"/>
              </a:spcBef>
              <a:buNone/>
            </a:pPr>
            <a:endParaRPr lang="nl-NL">
              <a:solidFill>
                <a:srgbClr val="2D1804"/>
              </a:solidFill>
              <a:effectLst/>
              <a:latin typeface="Interstate LightCondensed" panose="02000506050000020004" pitchFamily="50" charset="0"/>
            </a:endParaRPr>
          </a:p>
          <a:p>
            <a:pPr marL="228600" indent="-228600" algn="l" rtl="0" eaLnBrk="1" latinLnBrk="0" hangingPunct="1">
              <a:lnSpc>
                <a:spcPct val="90000"/>
              </a:lnSpc>
              <a:spcBef>
                <a:spcPts val="1000"/>
              </a:spcBef>
              <a:buNone/>
            </a:pPr>
            <a:r>
              <a:rPr lang="nl-NL" b="1" u="sng">
                <a:solidFill>
                  <a:srgbClr val="2D1804"/>
                </a:solidFill>
                <a:effectLst/>
                <a:latin typeface="Interstate LightCondensed" panose="02000506050000020004" pitchFamily="50" charset="0"/>
              </a:rPr>
              <a:t>O9 &amp; O10</a:t>
            </a:r>
            <a:endParaRPr lang="nl-NL">
              <a:solidFill>
                <a:srgbClr val="2D1804"/>
              </a:solidFill>
              <a:effectLst/>
              <a:latin typeface="Interstate LightCondensed" panose="02000506050000020004" pitchFamily="50" charset="0"/>
            </a:endParaRPr>
          </a:p>
          <a:p>
            <a:pPr marL="228600" indent="-228600" algn="l" rtl="0" eaLnBrk="1" latinLnBrk="0" hangingPunct="1">
              <a:lnSpc>
                <a:spcPct val="90000"/>
              </a:lnSpc>
              <a:spcBef>
                <a:spcPts val="1000"/>
              </a:spcBef>
              <a:buFont typeface="Arial" panose="020B0604020202020204" pitchFamily="34" charset="0"/>
              <a:buChar char="•"/>
            </a:pPr>
            <a:r>
              <a:rPr lang="nl-NL">
                <a:solidFill>
                  <a:srgbClr val="2D1804"/>
                </a:solidFill>
                <a:effectLst/>
                <a:latin typeface="Interstate LightCondensed" panose="02000506050000020004" pitchFamily="50" charset="0"/>
              </a:rPr>
              <a:t>Er zijn geen wijzigingen ten opzichte van het vorige seizoen.</a:t>
            </a:r>
            <a:endParaRPr lang="nl-NL">
              <a:latin typeface="Interstate LightCondensed" panose="02000506050000020004" pitchFamily="50" charset="0"/>
            </a:endParaRPr>
          </a:p>
        </p:txBody>
      </p:sp>
      <p:sp>
        <p:nvSpPr>
          <p:cNvPr id="5" name="Ondertitel 4">
            <a:extLst>
              <a:ext uri="{FF2B5EF4-FFF2-40B4-BE49-F238E27FC236}">
                <a16:creationId xmlns:a16="http://schemas.microsoft.com/office/drawing/2014/main" id="{206C9FD1-D619-F158-022B-F401E4566E4C}"/>
              </a:ext>
            </a:extLst>
          </p:cNvPr>
          <p:cNvSpPr>
            <a:spLocks noGrp="1"/>
          </p:cNvSpPr>
          <p:nvPr>
            <p:ph type="subTitle" idx="11"/>
          </p:nvPr>
        </p:nvSpPr>
        <p:spPr>
          <a:xfrm>
            <a:off x="307848" y="1536192"/>
            <a:ext cx="7638288" cy="719328"/>
          </a:xfrm>
        </p:spPr>
        <p:txBody>
          <a:bodyPr/>
          <a:lstStyle/>
          <a:p>
            <a:r>
              <a:rPr lang="nl-NL" b="1"/>
              <a:t>O7-O8-O9-O10 Leeftijdscategorie</a:t>
            </a:r>
          </a:p>
        </p:txBody>
      </p:sp>
      <p:pic>
        <p:nvPicPr>
          <p:cNvPr id="17" name="Tijdelijke aanduiding voor afbeelding 16" descr="Afbeelding met schoeisel, gras, persoon, schoen&#10;&#10;Door AI gegenereerde inhoud is mogelijk onjuist.">
            <a:extLst>
              <a:ext uri="{FF2B5EF4-FFF2-40B4-BE49-F238E27FC236}">
                <a16:creationId xmlns:a16="http://schemas.microsoft.com/office/drawing/2014/main" id="{4B753071-F154-3C35-511C-AB35BA934EEA}"/>
              </a:ext>
            </a:extLst>
          </p:cNvPr>
          <p:cNvPicPr>
            <a:picLocks noGrp="1" noChangeAspect="1"/>
          </p:cNvPicPr>
          <p:nvPr>
            <p:ph type="pic" idx="10"/>
          </p:nvPr>
        </p:nvPicPr>
        <p:blipFill>
          <a:blip r:embed="rId2">
            <a:extLst>
              <a:ext uri="{28A0092B-C50C-407E-A947-70E740481C1C}">
                <a14:useLocalDpi xmlns:a14="http://schemas.microsoft.com/office/drawing/2010/main" val="0"/>
              </a:ext>
            </a:extLst>
          </a:blip>
          <a:srcRect l="12943" r="12943"/>
          <a:stretch>
            <a:fillRect/>
          </a:stretch>
        </p:blipFill>
        <p:spPr/>
      </p:pic>
    </p:spTree>
    <p:extLst>
      <p:ext uri="{BB962C8B-B14F-4D97-AF65-F5344CB8AC3E}">
        <p14:creationId xmlns:p14="http://schemas.microsoft.com/office/powerpoint/2010/main" val="19689855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70FB5F-D1EA-EB21-CA4F-443475B3D177}"/>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5805EA27-A9F2-692D-3DAA-338683B49DF3}"/>
              </a:ext>
            </a:extLst>
          </p:cNvPr>
          <p:cNvSpPr>
            <a:spLocks noGrp="1"/>
          </p:cNvSpPr>
          <p:nvPr>
            <p:ph type="title"/>
          </p:nvPr>
        </p:nvSpPr>
        <p:spPr/>
        <p:txBody>
          <a:bodyPr/>
          <a:lstStyle/>
          <a:p>
            <a:r>
              <a:rPr lang="nl-NL"/>
              <a:t>JUNIOREN</a:t>
            </a:r>
          </a:p>
        </p:txBody>
      </p:sp>
      <p:sp>
        <p:nvSpPr>
          <p:cNvPr id="4" name="Tijdelijke aanduiding voor inhoud 3">
            <a:extLst>
              <a:ext uri="{FF2B5EF4-FFF2-40B4-BE49-F238E27FC236}">
                <a16:creationId xmlns:a16="http://schemas.microsoft.com/office/drawing/2014/main" id="{3164C2D8-FFCE-8B49-5FDF-1A4E08B035FD}"/>
              </a:ext>
            </a:extLst>
          </p:cNvPr>
          <p:cNvSpPr>
            <a:spLocks noGrp="1"/>
          </p:cNvSpPr>
          <p:nvPr>
            <p:ph idx="1"/>
          </p:nvPr>
        </p:nvSpPr>
        <p:spPr>
          <a:xfrm>
            <a:off x="307848" y="2687636"/>
            <a:ext cx="11576304" cy="3851275"/>
          </a:xfrm>
        </p:spPr>
        <p:txBody>
          <a:bodyPr vert="horz" lIns="91440" tIns="45720" rIns="91440" bIns="45720" rtlCol="0" anchor="t">
            <a:normAutofit/>
          </a:bodyPr>
          <a:lstStyle/>
          <a:p>
            <a:pPr marL="0" indent="0">
              <a:buNone/>
            </a:pPr>
            <a:endParaRPr lang="nl-NL" b="1" u="sng">
              <a:solidFill>
                <a:srgbClr val="FF0000"/>
              </a:solidFill>
              <a:latin typeface="Interstate LightCondensed" panose="02000506050000020004" pitchFamily="50" charset="0"/>
            </a:endParaRPr>
          </a:p>
          <a:p>
            <a:pPr marL="0" indent="0">
              <a:buNone/>
            </a:pPr>
            <a:r>
              <a:rPr lang="nl-NL" b="1" u="sng" dirty="0">
                <a:solidFill>
                  <a:srgbClr val="000000"/>
                </a:solidFill>
                <a:latin typeface="Interstate LightCondensed"/>
              </a:rPr>
              <a:t>O11 (9 tegen 9)</a:t>
            </a:r>
            <a:endParaRPr lang="en-US" dirty="0">
              <a:solidFill>
                <a:srgbClr val="EF790C"/>
              </a:solidFill>
              <a:latin typeface="Interstate LightCondensed"/>
            </a:endParaRPr>
          </a:p>
          <a:p>
            <a:pPr>
              <a:buFont typeface="Arial"/>
              <a:buChar char="•"/>
            </a:pPr>
            <a:r>
              <a:rPr lang="nl-NL" dirty="0">
                <a:solidFill>
                  <a:srgbClr val="000000"/>
                </a:solidFill>
                <a:latin typeface="Interstate LightCondensed"/>
              </a:rPr>
              <a:t>Met ingang van seizoen 2025-2026 voor alle O11-teams in Nederland mogelijk om 9 tegen 9 te spelen. Deze competitie wordt aangeboden naast de huidige 11 tegen 11 competitie. </a:t>
            </a:r>
            <a:endParaRPr lang="en-US" dirty="0">
              <a:solidFill>
                <a:srgbClr val="EF790C"/>
              </a:solidFill>
              <a:latin typeface="Interstate LightCondensed"/>
            </a:endParaRPr>
          </a:p>
          <a:p>
            <a:pPr>
              <a:buFont typeface="Arial"/>
              <a:buChar char="•"/>
            </a:pPr>
            <a:r>
              <a:rPr lang="nl-NL" dirty="0">
                <a:solidFill>
                  <a:srgbClr val="000000"/>
                </a:solidFill>
                <a:latin typeface="Interstate LightCondensed"/>
              </a:rPr>
              <a:t>Er is geen 9 tegen 9 meer in de O12, en het is niet nodig om voor spelers met O12 leeftijd, die in de O11 gaan spelen, dispensatie aan te vragen.</a:t>
            </a:r>
            <a:endParaRPr lang="nl-NL" dirty="0">
              <a:solidFill>
                <a:srgbClr val="EF790C"/>
              </a:solidFill>
              <a:latin typeface="Interstate LightCondensed"/>
            </a:endParaRPr>
          </a:p>
          <a:p>
            <a:pPr marL="0" indent="0">
              <a:buNone/>
            </a:pPr>
            <a:endParaRPr lang="nl-NL">
              <a:solidFill>
                <a:srgbClr val="000000"/>
              </a:solidFill>
              <a:latin typeface="Interstate LightCondensed"/>
            </a:endParaRPr>
          </a:p>
          <a:p>
            <a:pPr marL="0" indent="0">
              <a:buNone/>
            </a:pPr>
            <a:r>
              <a:rPr lang="nl-NL" b="1" u="sng" dirty="0">
                <a:solidFill>
                  <a:srgbClr val="000000"/>
                </a:solidFill>
                <a:latin typeface="Interstate LightCondensed"/>
              </a:rPr>
              <a:t>Veldindeling </a:t>
            </a:r>
            <a:endParaRPr lang="en-US" dirty="0">
              <a:solidFill>
                <a:srgbClr val="EF790C"/>
              </a:solidFill>
              <a:latin typeface="Interstate LightCondensed"/>
            </a:endParaRPr>
          </a:p>
          <a:p>
            <a:pPr>
              <a:buFont typeface="Arial"/>
              <a:buChar char="•"/>
            </a:pPr>
            <a:r>
              <a:rPr lang="nl-NL" dirty="0">
                <a:solidFill>
                  <a:srgbClr val="000000"/>
                </a:solidFill>
                <a:latin typeface="Interstate LightCondensed"/>
              </a:rPr>
              <a:t>9 tegen 9 wordt gespeeld op driekwart van het veld. Er wordt gespeeld met de huidige 11-tal spelregels. De goal staat op de 23 meterlijn en de cirkel wordt uitgezet met </a:t>
            </a:r>
            <a:r>
              <a:rPr lang="nl-NL" dirty="0" err="1">
                <a:solidFill>
                  <a:srgbClr val="000000"/>
                </a:solidFill>
                <a:latin typeface="Interstate LightCondensed"/>
              </a:rPr>
              <a:t>flaps</a:t>
            </a:r>
            <a:r>
              <a:rPr lang="nl-NL" dirty="0">
                <a:solidFill>
                  <a:srgbClr val="000000"/>
                </a:solidFill>
                <a:latin typeface="Interstate LightCondensed"/>
              </a:rPr>
              <a:t>/fieldmakers. De middenlijn wordt met pionnen aan de zijlijn aangegeven. Ook voor de middelstip kan een marker worden gebruikt</a:t>
            </a:r>
            <a:endParaRPr lang="nl-NL" dirty="0"/>
          </a:p>
          <a:p>
            <a:pPr marL="0" indent="0">
              <a:buNone/>
            </a:pPr>
            <a:endParaRPr lang="nl-NL"/>
          </a:p>
        </p:txBody>
      </p:sp>
      <p:sp>
        <p:nvSpPr>
          <p:cNvPr id="5" name="Ondertitel 4">
            <a:extLst>
              <a:ext uri="{FF2B5EF4-FFF2-40B4-BE49-F238E27FC236}">
                <a16:creationId xmlns:a16="http://schemas.microsoft.com/office/drawing/2014/main" id="{08BB3EB4-AA01-6C5F-CA52-286498D0182B}"/>
              </a:ext>
            </a:extLst>
          </p:cNvPr>
          <p:cNvSpPr>
            <a:spLocks noGrp="1"/>
          </p:cNvSpPr>
          <p:nvPr>
            <p:ph type="subTitle" idx="11"/>
          </p:nvPr>
        </p:nvSpPr>
        <p:spPr>
          <a:xfrm>
            <a:off x="307848" y="1572768"/>
            <a:ext cx="7638288" cy="884931"/>
          </a:xfrm>
        </p:spPr>
        <p:txBody>
          <a:bodyPr/>
          <a:lstStyle/>
          <a:p>
            <a:r>
              <a:rPr lang="nl-NL" b="1"/>
              <a:t>O11-O12-O14-O16-O18 Leeftijdscategorie</a:t>
            </a:r>
          </a:p>
        </p:txBody>
      </p:sp>
      <p:pic>
        <p:nvPicPr>
          <p:cNvPr id="2" name="Afbeelding 1" descr="Afbeelding met schermopname, tekst&#10;&#10;Door AI gegenereerde inhoud is mogelijk onjuist.">
            <a:extLst>
              <a:ext uri="{FF2B5EF4-FFF2-40B4-BE49-F238E27FC236}">
                <a16:creationId xmlns:a16="http://schemas.microsoft.com/office/drawing/2014/main" id="{D31C48EA-7BE4-6D83-5A49-D40848D65629}"/>
              </a:ext>
            </a:extLst>
          </p:cNvPr>
          <p:cNvPicPr>
            <a:picLocks noChangeAspect="1"/>
          </p:cNvPicPr>
          <p:nvPr/>
        </p:nvPicPr>
        <p:blipFill>
          <a:blip r:embed="rId2"/>
          <a:stretch>
            <a:fillRect/>
          </a:stretch>
        </p:blipFill>
        <p:spPr>
          <a:xfrm>
            <a:off x="6456135" y="265339"/>
            <a:ext cx="5448300" cy="2190750"/>
          </a:xfrm>
          <a:prstGeom prst="rect">
            <a:avLst/>
          </a:prstGeom>
        </p:spPr>
      </p:pic>
    </p:spTree>
    <p:extLst>
      <p:ext uri="{BB962C8B-B14F-4D97-AF65-F5344CB8AC3E}">
        <p14:creationId xmlns:p14="http://schemas.microsoft.com/office/powerpoint/2010/main" val="19725509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1ADDB3-2BBA-4F50-1DDC-731AED696BC4}"/>
              </a:ext>
            </a:extLst>
          </p:cNvPr>
          <p:cNvSpPr>
            <a:spLocks noGrp="1"/>
          </p:cNvSpPr>
          <p:nvPr>
            <p:ph type="title"/>
          </p:nvPr>
        </p:nvSpPr>
        <p:spPr/>
        <p:txBody>
          <a:bodyPr/>
          <a:lstStyle/>
          <a:p>
            <a:r>
              <a:rPr lang="nl-NL"/>
              <a:t>SPEELDAGENKALENDERS</a:t>
            </a:r>
          </a:p>
        </p:txBody>
      </p:sp>
      <p:sp>
        <p:nvSpPr>
          <p:cNvPr id="3" name="Tijdelijke aanduiding voor inhoud 2">
            <a:extLst>
              <a:ext uri="{FF2B5EF4-FFF2-40B4-BE49-F238E27FC236}">
                <a16:creationId xmlns:a16="http://schemas.microsoft.com/office/drawing/2014/main" id="{0D8DB79E-35EA-7DE3-2B01-9DBEAEB153EA}"/>
              </a:ext>
            </a:extLst>
          </p:cNvPr>
          <p:cNvSpPr>
            <a:spLocks noGrp="1"/>
          </p:cNvSpPr>
          <p:nvPr>
            <p:ph idx="1"/>
          </p:nvPr>
        </p:nvSpPr>
        <p:spPr>
          <a:xfrm>
            <a:off x="307848" y="2231924"/>
            <a:ext cx="10515600" cy="4306988"/>
          </a:xfrm>
        </p:spPr>
        <p:txBody>
          <a:bodyPr/>
          <a:lstStyle/>
          <a:p>
            <a:pPr marL="0" indent="0" algn="l" rtl="0" eaLnBrk="1" latinLnBrk="0" hangingPunct="1">
              <a:lnSpc>
                <a:spcPct val="90000"/>
              </a:lnSpc>
              <a:spcBef>
                <a:spcPts val="1000"/>
              </a:spcBef>
              <a:buNone/>
            </a:pPr>
            <a:br>
              <a:rPr lang="nl-NL" sz="1800">
                <a:solidFill>
                  <a:srgbClr val="2D1804"/>
                </a:solidFill>
                <a:effectLst/>
                <a:latin typeface="Interstate Regular" panose="02000503020000020004" pitchFamily="50" charset="0"/>
              </a:rPr>
            </a:br>
            <a:r>
              <a:rPr lang="nl-NL" b="1" u="sng">
                <a:solidFill>
                  <a:srgbClr val="2D1804"/>
                </a:solidFill>
                <a:effectLst/>
                <a:latin typeface="Interstate LightCondensed" panose="02000506050000020004" pitchFamily="50" charset="0"/>
              </a:rPr>
              <a:t>Belangrijk: </a:t>
            </a:r>
          </a:p>
          <a:p>
            <a:pPr marL="0" indent="0" algn="l" rtl="0" eaLnBrk="1" latinLnBrk="0" hangingPunct="1">
              <a:lnSpc>
                <a:spcPct val="90000"/>
              </a:lnSpc>
              <a:spcBef>
                <a:spcPts val="1000"/>
              </a:spcBef>
              <a:buNone/>
            </a:pPr>
            <a:r>
              <a:rPr lang="nl-NL">
                <a:solidFill>
                  <a:srgbClr val="2D1804"/>
                </a:solidFill>
                <a:effectLst/>
                <a:latin typeface="Interstate LightCondensed" panose="02000506050000020004" pitchFamily="50" charset="0"/>
              </a:rPr>
              <a:t>Zorg ervoor dat de speeldagenkalender naar alle trainers, coaches, managers en aanvoerders wordt gestuurd, zodat zij tijdig de beschikbaarheid van de spelers kunnen nagaan.</a:t>
            </a:r>
          </a:p>
          <a:p>
            <a:pPr marL="0" indent="0" algn="l" rtl="0" eaLnBrk="1" latinLnBrk="0" hangingPunct="1">
              <a:lnSpc>
                <a:spcPct val="90000"/>
              </a:lnSpc>
              <a:spcBef>
                <a:spcPts val="1000"/>
              </a:spcBef>
              <a:buNone/>
            </a:pPr>
            <a:endParaRPr lang="nl-NL">
              <a:solidFill>
                <a:srgbClr val="2D1804"/>
              </a:solidFill>
              <a:effectLst/>
              <a:latin typeface="Interstate LightCondensed" panose="02000506050000020004" pitchFamily="50" charset="0"/>
            </a:endParaRPr>
          </a:p>
          <a:p>
            <a:pPr marL="228600" indent="-228600" algn="l" rtl="0" eaLnBrk="1" latinLnBrk="0" hangingPunct="1">
              <a:lnSpc>
                <a:spcPct val="90000"/>
              </a:lnSpc>
              <a:spcBef>
                <a:spcPts val="1000"/>
              </a:spcBef>
              <a:buFont typeface="Arial" panose="020B0604020202020204" pitchFamily="34" charset="0"/>
              <a:buChar char="•"/>
            </a:pPr>
            <a:r>
              <a:rPr lang="nl-NL">
                <a:solidFill>
                  <a:srgbClr val="2D1804"/>
                </a:solidFill>
                <a:effectLst/>
                <a:latin typeface="Interstate LightCondensed" panose="02000506050000020004" pitchFamily="50" charset="0"/>
              </a:rPr>
              <a:t>Indien er op een bepaalde datum te weinig spelers beschikbaar zijn, zorg er dan voor dat de wedstrijd vooruit wordt gespeeld of voor de eerstvolgende competitieronde.</a:t>
            </a:r>
          </a:p>
          <a:p>
            <a:pPr marL="228600" indent="-228600" algn="l" rtl="0" eaLnBrk="1" latinLnBrk="0" hangingPunct="1">
              <a:lnSpc>
                <a:spcPct val="90000"/>
              </a:lnSpc>
              <a:spcBef>
                <a:spcPts val="1000"/>
              </a:spcBef>
              <a:buFont typeface="Arial" panose="020B0604020202020204" pitchFamily="34" charset="0"/>
              <a:buChar char="•"/>
            </a:pPr>
            <a:r>
              <a:rPr lang="nl-NL">
                <a:solidFill>
                  <a:srgbClr val="2D1804"/>
                </a:solidFill>
                <a:effectLst/>
                <a:latin typeface="Interstate LightCondensed" panose="02000506050000020004" pitchFamily="50" charset="0"/>
              </a:rPr>
              <a:t>De R in de speeldagenkalender duidt op een uitwijkmogelijkheid voor de KNHB, bijvoorbeeld bij extreme weersomstandigheden, veldproblemen of andere 'bijzondere' situaties.</a:t>
            </a:r>
          </a:p>
          <a:p>
            <a:pPr marL="228600" indent="-228600" algn="l" rtl="0" eaLnBrk="1" latinLnBrk="0" hangingPunct="1">
              <a:lnSpc>
                <a:spcPct val="90000"/>
              </a:lnSpc>
              <a:spcBef>
                <a:spcPts val="1000"/>
              </a:spcBef>
              <a:buFont typeface="Arial" panose="020B0604020202020204" pitchFamily="34" charset="0"/>
              <a:buChar char="•"/>
            </a:pPr>
            <a:r>
              <a:rPr lang="nl-NL">
                <a:solidFill>
                  <a:srgbClr val="2D1804"/>
                </a:solidFill>
                <a:effectLst/>
                <a:latin typeface="Interstate LightCondensed" panose="02000506050000020004" pitchFamily="50" charset="0"/>
              </a:rPr>
              <a:t>Hierbij de link naar de speeldagenkalenders: </a:t>
            </a:r>
            <a:r>
              <a:rPr lang="nl-NL" b="1">
                <a:solidFill>
                  <a:srgbClr val="2D1804"/>
                </a:solidFill>
                <a:effectLst/>
                <a:latin typeface="Interstate LightCondensed" panose="02000506050000020004" pitchFamily="50" charset="0"/>
                <a:hlinkClick r:id="rId2"/>
              </a:rPr>
              <a:t>https://www.knhb.nl/kenniscentrum/competities/speeldagenkalenders</a:t>
            </a:r>
            <a:endParaRPr lang="nl-NL" b="1">
              <a:latin typeface="Interstate LightCondensed" panose="02000506050000020004" pitchFamily="50" charset="0"/>
            </a:endParaRPr>
          </a:p>
        </p:txBody>
      </p:sp>
      <p:sp>
        <p:nvSpPr>
          <p:cNvPr id="4" name="Ondertitel 3">
            <a:extLst>
              <a:ext uri="{FF2B5EF4-FFF2-40B4-BE49-F238E27FC236}">
                <a16:creationId xmlns:a16="http://schemas.microsoft.com/office/drawing/2014/main" id="{5B1CBC18-56CA-D41A-0B23-1A1B8D183B9A}"/>
              </a:ext>
            </a:extLst>
          </p:cNvPr>
          <p:cNvSpPr>
            <a:spLocks noGrp="1"/>
          </p:cNvSpPr>
          <p:nvPr>
            <p:ph type="subTitle" idx="10"/>
          </p:nvPr>
        </p:nvSpPr>
        <p:spPr>
          <a:xfrm>
            <a:off x="307848" y="1207008"/>
            <a:ext cx="9007564" cy="876076"/>
          </a:xfrm>
        </p:spPr>
        <p:txBody>
          <a:bodyPr/>
          <a:lstStyle/>
          <a:p>
            <a:r>
              <a:rPr lang="nl-NL" b="1"/>
              <a:t>Alle speeldata zijn terug te vinden in de speeldagenkalenders</a:t>
            </a:r>
          </a:p>
        </p:txBody>
      </p:sp>
    </p:spTree>
    <p:extLst>
      <p:ext uri="{BB962C8B-B14F-4D97-AF65-F5344CB8AC3E}">
        <p14:creationId xmlns:p14="http://schemas.microsoft.com/office/powerpoint/2010/main" val="32681335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4B315D-515A-BF18-8AD2-81D732F5210C}"/>
              </a:ext>
            </a:extLst>
          </p:cNvPr>
          <p:cNvSpPr>
            <a:spLocks noGrp="1"/>
          </p:cNvSpPr>
          <p:nvPr>
            <p:ph type="ctrTitle"/>
          </p:nvPr>
        </p:nvSpPr>
        <p:spPr/>
        <p:txBody>
          <a:bodyPr/>
          <a:lstStyle/>
          <a:p>
            <a:r>
              <a:rPr lang="nl-NL"/>
              <a:t>REGLEMENTEN</a:t>
            </a:r>
          </a:p>
        </p:txBody>
      </p:sp>
      <p:sp>
        <p:nvSpPr>
          <p:cNvPr id="3" name="Ondertitel 2">
            <a:extLst>
              <a:ext uri="{FF2B5EF4-FFF2-40B4-BE49-F238E27FC236}">
                <a16:creationId xmlns:a16="http://schemas.microsoft.com/office/drawing/2014/main" id="{EC9B0B88-1ADE-B4A1-9785-88E141060C48}"/>
              </a:ext>
            </a:extLst>
          </p:cNvPr>
          <p:cNvSpPr>
            <a:spLocks noGrp="1"/>
          </p:cNvSpPr>
          <p:nvPr>
            <p:ph type="subTitle" idx="1"/>
          </p:nvPr>
        </p:nvSpPr>
        <p:spPr>
          <a:xfrm>
            <a:off x="5732043" y="2024341"/>
            <a:ext cx="6306782" cy="4396875"/>
          </a:xfrm>
        </p:spPr>
        <p:txBody>
          <a:bodyPr vert="horz" lIns="91440" tIns="45720" rIns="91440" bIns="45720" rtlCol="0" anchor="t">
            <a:normAutofit fontScale="85000" lnSpcReduction="20000"/>
          </a:bodyPr>
          <a:lstStyle/>
          <a:p>
            <a:endParaRPr lang="nl-NL" sz="1800">
              <a:solidFill>
                <a:srgbClr val="2D1804"/>
              </a:solidFill>
              <a:latin typeface="Interstate LightCondensed"/>
            </a:endParaRPr>
          </a:p>
          <a:p>
            <a:endParaRPr lang="nl-NL" sz="1800">
              <a:solidFill>
                <a:srgbClr val="2D1804"/>
              </a:solidFill>
              <a:latin typeface="Interstate LightCondensed"/>
            </a:endParaRPr>
          </a:p>
          <a:p>
            <a:endParaRPr lang="nl-NL" sz="1800">
              <a:solidFill>
                <a:srgbClr val="2D1804"/>
              </a:solidFill>
              <a:latin typeface="Interstate LightCondensed"/>
            </a:endParaRPr>
          </a:p>
          <a:p>
            <a:endParaRPr lang="nl-NL" sz="1800">
              <a:solidFill>
                <a:srgbClr val="2D1804"/>
              </a:solidFill>
              <a:latin typeface="Interstate LightCondensed"/>
            </a:endParaRPr>
          </a:p>
          <a:p>
            <a:endParaRPr lang="nl-NL" sz="1800">
              <a:solidFill>
                <a:srgbClr val="2D1804"/>
              </a:solidFill>
              <a:latin typeface="Interstate LightCondensed"/>
            </a:endParaRPr>
          </a:p>
          <a:p>
            <a:pPr marL="0" indent="0" algn="l">
              <a:lnSpc>
                <a:spcPct val="70000"/>
              </a:lnSpc>
              <a:spcBef>
                <a:spcPts val="1000"/>
              </a:spcBef>
              <a:buNone/>
            </a:pPr>
            <a:r>
              <a:rPr lang="nl-NL" sz="1800">
                <a:solidFill>
                  <a:srgbClr val="2D1804"/>
                </a:solidFill>
                <a:effectLst/>
                <a:latin typeface="Interstate LightCondensed"/>
              </a:rPr>
              <a:t>Hier is de link naar de Statuten en reglementen – KNHB,</a:t>
            </a:r>
            <a:endParaRPr lang="nl-NL"/>
          </a:p>
          <a:p>
            <a:pPr marL="0" indent="0" algn="l" rtl="0" eaLnBrk="1" latinLnBrk="0" hangingPunct="1">
              <a:lnSpc>
                <a:spcPct val="70000"/>
              </a:lnSpc>
              <a:spcBef>
                <a:spcPts val="1000"/>
              </a:spcBef>
              <a:buNone/>
            </a:pPr>
            <a:br>
              <a:rPr lang="nl-NL" sz="1800">
                <a:effectLst/>
                <a:latin typeface="Interstate LightCondensed" panose="02000506050000020004" pitchFamily="50" charset="0"/>
              </a:rPr>
            </a:br>
            <a:r>
              <a:rPr lang="nl-NL" sz="1800">
                <a:solidFill>
                  <a:srgbClr val="2D1804"/>
                </a:solidFill>
                <a:effectLst/>
                <a:latin typeface="Interstate LightCondensed"/>
              </a:rPr>
              <a:t>Daar vind je onder andere: </a:t>
            </a:r>
            <a:endParaRPr lang="nl-NL" sz="1800">
              <a:solidFill>
                <a:srgbClr val="FF0000"/>
              </a:solidFill>
              <a:effectLst/>
              <a:latin typeface="Interstate LightCondensed" panose="02000506050000020004" pitchFamily="50" charset="0"/>
            </a:endParaRPr>
          </a:p>
          <a:p>
            <a:pPr>
              <a:lnSpc>
                <a:spcPct val="120000"/>
              </a:lnSpc>
            </a:pPr>
            <a:r>
              <a:rPr lang="nl-NL" sz="1800">
                <a:solidFill>
                  <a:srgbClr val="EF790C"/>
                </a:solidFill>
                <a:latin typeface="Interstate LightCondensed"/>
                <a:hlinkClick r:id="rId2"/>
              </a:rPr>
              <a:t>Bondsreglement 2025</a:t>
            </a:r>
            <a:endParaRPr lang="nl-NL" sz="1800">
              <a:solidFill>
                <a:srgbClr val="EF790C"/>
              </a:solidFill>
              <a:latin typeface="Interstate LightCondensed"/>
            </a:endParaRPr>
          </a:p>
          <a:p>
            <a:pPr>
              <a:lnSpc>
                <a:spcPct val="120000"/>
              </a:lnSpc>
            </a:pPr>
            <a:r>
              <a:rPr lang="nl-NL" sz="1800">
                <a:solidFill>
                  <a:srgbClr val="EF790C"/>
                </a:solidFill>
                <a:latin typeface="Interstate LightCondensed"/>
                <a:hlinkClick r:id="rId3"/>
              </a:rPr>
              <a:t>Spelreglement 2025</a:t>
            </a:r>
            <a:endParaRPr lang="nl-NL" sz="1800">
              <a:solidFill>
                <a:srgbClr val="EF790C"/>
              </a:solidFill>
              <a:latin typeface="Interstate LightCondensed"/>
            </a:endParaRPr>
          </a:p>
          <a:p>
            <a:pPr>
              <a:lnSpc>
                <a:spcPct val="120000"/>
              </a:lnSpc>
            </a:pPr>
            <a:r>
              <a:rPr lang="nl-NL" sz="1800">
                <a:solidFill>
                  <a:srgbClr val="EF790C"/>
                </a:solidFill>
                <a:latin typeface="Interstate LightCondensed"/>
                <a:hlinkClick r:id="rId4"/>
              </a:rPr>
              <a:t>Boetereglement 2025</a:t>
            </a:r>
            <a:endParaRPr lang="nl-NL" sz="1800">
              <a:solidFill>
                <a:srgbClr val="EF790C"/>
              </a:solidFill>
              <a:latin typeface="Interstate LightCondensed"/>
            </a:endParaRPr>
          </a:p>
          <a:p>
            <a:pPr>
              <a:lnSpc>
                <a:spcPct val="120000"/>
              </a:lnSpc>
            </a:pPr>
            <a:r>
              <a:rPr lang="nl-NL" sz="1800">
                <a:solidFill>
                  <a:srgbClr val="EF790C"/>
                </a:solidFill>
                <a:latin typeface="Interstate LightCondensed"/>
                <a:hlinkClick r:id="rId5"/>
              </a:rPr>
              <a:t>Tuchtreglement</a:t>
            </a:r>
            <a:endParaRPr lang="nl-NL" sz="1800">
              <a:solidFill>
                <a:srgbClr val="EF790C"/>
              </a:solidFill>
              <a:latin typeface="Interstate LightCondensed"/>
            </a:endParaRPr>
          </a:p>
          <a:p>
            <a:pPr>
              <a:lnSpc>
                <a:spcPct val="120000"/>
              </a:lnSpc>
            </a:pPr>
            <a:r>
              <a:rPr lang="nl-NL" sz="1800">
                <a:solidFill>
                  <a:srgbClr val="EF790C"/>
                </a:solidFill>
                <a:latin typeface="Interstate LightCondensed"/>
                <a:hlinkClick r:id="rId6"/>
              </a:rPr>
              <a:t>Tabel klassengrenzen</a:t>
            </a:r>
            <a:endParaRPr lang="nl-NL" sz="1800">
              <a:latin typeface="Interstate LightCondensed"/>
            </a:endParaRPr>
          </a:p>
          <a:p>
            <a:pPr marL="0" indent="0" algn="l" rtl="0" eaLnBrk="1" latinLnBrk="0" hangingPunct="1">
              <a:lnSpc>
                <a:spcPct val="70000"/>
              </a:lnSpc>
              <a:spcBef>
                <a:spcPts val="1000"/>
              </a:spcBef>
              <a:buNone/>
            </a:pPr>
            <a:endParaRPr lang="nl-NL" sz="1800">
              <a:solidFill>
                <a:srgbClr val="FF0000"/>
              </a:solidFill>
              <a:effectLst/>
              <a:latin typeface="Interstate LightCondensed" panose="02000506050000020004" pitchFamily="50" charset="0"/>
            </a:endParaRPr>
          </a:p>
          <a:p>
            <a:pPr marL="0" indent="0">
              <a:buNone/>
            </a:pPr>
            <a:br>
              <a:rPr lang="nl-NL" sz="1600">
                <a:effectLst/>
                <a:latin typeface="Interstate LightCondensed" panose="02000506050000020004" pitchFamily="50" charset="0"/>
              </a:rPr>
            </a:br>
            <a:endParaRPr lang="nl-NL"/>
          </a:p>
        </p:txBody>
      </p:sp>
      <p:pic>
        <p:nvPicPr>
          <p:cNvPr id="5" name="Tijdelijke aanduiding voor afbeelding 4">
            <a:extLst>
              <a:ext uri="{FF2B5EF4-FFF2-40B4-BE49-F238E27FC236}">
                <a16:creationId xmlns:a16="http://schemas.microsoft.com/office/drawing/2014/main" id="{9AC403B3-B884-D4F9-3E1B-E81F5D6F8BB5}"/>
              </a:ext>
            </a:extLst>
          </p:cNvPr>
          <p:cNvPicPr>
            <a:picLocks noGrp="1" noChangeAspect="1"/>
          </p:cNvPicPr>
          <p:nvPr>
            <p:ph type="pic" idx="10"/>
          </p:nvPr>
        </p:nvPicPr>
        <p:blipFill>
          <a:blip r:embed="rId7"/>
          <a:srcRect t="13883" b="13883"/>
          <a:stretch>
            <a:fillRect/>
          </a:stretch>
        </p:blipFill>
        <p:spPr>
          <a:prstGeom prst="rect">
            <a:avLst/>
          </a:prstGeom>
        </p:spPr>
      </p:pic>
    </p:spTree>
    <p:extLst>
      <p:ext uri="{BB962C8B-B14F-4D97-AF65-F5344CB8AC3E}">
        <p14:creationId xmlns:p14="http://schemas.microsoft.com/office/powerpoint/2010/main" val="8896021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3B596F-8756-F5E4-74E2-7FDE7A6A552F}"/>
              </a:ext>
            </a:extLst>
          </p:cNvPr>
          <p:cNvSpPr>
            <a:spLocks noGrp="1"/>
          </p:cNvSpPr>
          <p:nvPr>
            <p:ph type="ctrTitle"/>
          </p:nvPr>
        </p:nvSpPr>
        <p:spPr>
          <a:xfrm>
            <a:off x="5732044" y="2221212"/>
            <a:ext cx="6143523" cy="891699"/>
          </a:xfrm>
        </p:spPr>
        <p:txBody>
          <a:bodyPr anchor="b">
            <a:normAutofit/>
          </a:bodyPr>
          <a:lstStyle/>
          <a:p>
            <a:r>
              <a:rPr lang="nl-NL"/>
              <a:t>NOG VRAGEN?</a:t>
            </a:r>
          </a:p>
        </p:txBody>
      </p:sp>
      <p:sp>
        <p:nvSpPr>
          <p:cNvPr id="3" name="Ondertitel 2">
            <a:extLst>
              <a:ext uri="{FF2B5EF4-FFF2-40B4-BE49-F238E27FC236}">
                <a16:creationId xmlns:a16="http://schemas.microsoft.com/office/drawing/2014/main" id="{756D3912-67B6-4407-8C46-D5249081EAA7}"/>
              </a:ext>
            </a:extLst>
          </p:cNvPr>
          <p:cNvSpPr>
            <a:spLocks noGrp="1"/>
          </p:cNvSpPr>
          <p:nvPr>
            <p:ph type="subTitle" idx="1"/>
          </p:nvPr>
        </p:nvSpPr>
        <p:spPr>
          <a:xfrm>
            <a:off x="5732044" y="2967856"/>
            <a:ext cx="5850356" cy="2713615"/>
          </a:xfrm>
        </p:spPr>
        <p:txBody>
          <a:bodyPr>
            <a:normAutofit/>
          </a:bodyPr>
          <a:lstStyle/>
          <a:p>
            <a:pPr algn="ctr">
              <a:lnSpc>
                <a:spcPct val="150000"/>
              </a:lnSpc>
            </a:pPr>
            <a:r>
              <a:rPr lang="nl-NL"/>
              <a:t>Bedankt </a:t>
            </a:r>
          </a:p>
          <a:p>
            <a:pPr algn="ctr">
              <a:lnSpc>
                <a:spcPct val="150000"/>
              </a:lnSpc>
            </a:pPr>
            <a:r>
              <a:rPr lang="nl-NL"/>
              <a:t>&amp; </a:t>
            </a:r>
          </a:p>
          <a:p>
            <a:pPr algn="ctr">
              <a:lnSpc>
                <a:spcPct val="150000"/>
              </a:lnSpc>
            </a:pPr>
            <a:r>
              <a:rPr lang="nl-NL"/>
              <a:t>een heel leuk sportief seizoen 25-26 toegewenst!</a:t>
            </a:r>
          </a:p>
        </p:txBody>
      </p:sp>
      <p:pic>
        <p:nvPicPr>
          <p:cNvPr id="5" name="Tijdelijke aanduiding voor afbeelding 4">
            <a:extLst>
              <a:ext uri="{FF2B5EF4-FFF2-40B4-BE49-F238E27FC236}">
                <a16:creationId xmlns:a16="http://schemas.microsoft.com/office/drawing/2014/main" id="{F1A51933-1897-3AAA-D80D-939EB1CA4127}"/>
              </a:ext>
            </a:extLst>
          </p:cNvPr>
          <p:cNvPicPr>
            <a:picLocks noGrp="1" noChangeAspect="1"/>
          </p:cNvPicPr>
          <p:nvPr>
            <p:ph type="pic" idx="10"/>
          </p:nvPr>
        </p:nvPicPr>
        <p:blipFill>
          <a:blip r:embed="rId2"/>
          <a:srcRect t="18285" r="2" b="18286"/>
          <a:stretch>
            <a:fillRect/>
          </a:stretch>
        </p:blipFill>
        <p:spPr>
          <a:xfrm>
            <a:off x="1" y="10"/>
            <a:ext cx="5608214" cy="6029320"/>
          </a:xfrm>
          <a:prstGeom prst="rect">
            <a:avLst/>
          </a:prstGeom>
          <a:noFill/>
        </p:spPr>
      </p:pic>
    </p:spTree>
    <p:extLst>
      <p:ext uri="{BB962C8B-B14F-4D97-AF65-F5344CB8AC3E}">
        <p14:creationId xmlns:p14="http://schemas.microsoft.com/office/powerpoint/2010/main" val="19828309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a:extLst>
              <a:ext uri="{FF2B5EF4-FFF2-40B4-BE49-F238E27FC236}">
                <a16:creationId xmlns:a16="http://schemas.microsoft.com/office/drawing/2014/main" id="{9FF5E56D-1C5B-A902-AA66-FADCA5008546}"/>
              </a:ext>
            </a:extLst>
          </p:cNvPr>
          <p:cNvPicPr>
            <a:picLocks noGrp="1" noChangeAspect="1"/>
          </p:cNvPicPr>
          <p:nvPr>
            <p:ph type="pic" idx="10"/>
          </p:nvPr>
        </p:nvPicPr>
        <p:blipFill>
          <a:blip r:embed="rId3"/>
          <a:srcRect l="30910" r="30910"/>
          <a:stretch>
            <a:fillRect/>
          </a:stretch>
        </p:blipFill>
        <p:spPr>
          <a:xfrm>
            <a:off x="8189913" y="373063"/>
            <a:ext cx="3641725" cy="6165850"/>
          </a:xfrm>
          <a:prstGeom prst="rect">
            <a:avLst/>
          </a:prstGeom>
        </p:spPr>
      </p:pic>
      <p:sp>
        <p:nvSpPr>
          <p:cNvPr id="2" name="Titel 1">
            <a:extLst>
              <a:ext uri="{FF2B5EF4-FFF2-40B4-BE49-F238E27FC236}">
                <a16:creationId xmlns:a16="http://schemas.microsoft.com/office/drawing/2014/main" id="{987EFD97-AA3D-4D85-F74F-39424DA22AB7}"/>
              </a:ext>
            </a:extLst>
          </p:cNvPr>
          <p:cNvSpPr>
            <a:spLocks noGrp="1"/>
          </p:cNvSpPr>
          <p:nvPr>
            <p:ph type="title"/>
          </p:nvPr>
        </p:nvSpPr>
        <p:spPr>
          <a:xfrm>
            <a:off x="307848" y="254518"/>
            <a:ext cx="7711440" cy="1325563"/>
          </a:xfrm>
        </p:spPr>
        <p:txBody>
          <a:bodyPr anchor="ctr">
            <a:normAutofit/>
          </a:bodyPr>
          <a:lstStyle/>
          <a:p>
            <a:r>
              <a:rPr lang="nl-NL"/>
              <a:t>ALGEMEEN</a:t>
            </a:r>
          </a:p>
        </p:txBody>
      </p:sp>
      <p:sp>
        <p:nvSpPr>
          <p:cNvPr id="3" name="Tijdelijke aanduiding voor inhoud 2">
            <a:extLst>
              <a:ext uri="{FF2B5EF4-FFF2-40B4-BE49-F238E27FC236}">
                <a16:creationId xmlns:a16="http://schemas.microsoft.com/office/drawing/2014/main" id="{682FBE2C-FC94-5903-D186-78C61B41C2A1}"/>
              </a:ext>
            </a:extLst>
          </p:cNvPr>
          <p:cNvSpPr>
            <a:spLocks noGrp="1"/>
          </p:cNvSpPr>
          <p:nvPr>
            <p:ph idx="1"/>
          </p:nvPr>
        </p:nvSpPr>
        <p:spPr>
          <a:xfrm>
            <a:off x="307848" y="1680742"/>
            <a:ext cx="7868015" cy="5077375"/>
          </a:xfrm>
        </p:spPr>
        <p:txBody>
          <a:bodyPr vert="horz" lIns="91440" tIns="45720" rIns="91440" bIns="45720" rtlCol="0" anchor="t">
            <a:noAutofit/>
          </a:bodyPr>
          <a:lstStyle/>
          <a:p>
            <a:pPr marL="0" indent="0">
              <a:buNone/>
            </a:pPr>
            <a:r>
              <a:rPr lang="nl-NL" b="1" u="sng" dirty="0">
                <a:latin typeface="Interstate LightCondensed"/>
              </a:rPr>
              <a:t>Rol KNHB </a:t>
            </a:r>
          </a:p>
          <a:p>
            <a:pPr marL="0" indent="0">
              <a:buNone/>
            </a:pPr>
            <a:r>
              <a:rPr lang="nl-NL" dirty="0">
                <a:latin typeface="Interstate LightCondensed"/>
              </a:rPr>
              <a:t>Contactpersonen voor vragen en opmerkingen met betrekking tot de competitie;</a:t>
            </a:r>
          </a:p>
          <a:p>
            <a:r>
              <a:rPr lang="nl-NL" dirty="0">
                <a:latin typeface="Interstate LightCondensed"/>
              </a:rPr>
              <a:t>Districtscompetitie        -&gt; Annelies van der Vis / </a:t>
            </a:r>
            <a:r>
              <a:rPr lang="nl-NL" dirty="0" err="1">
                <a:latin typeface="Interstate LightCondensed"/>
              </a:rPr>
              <a:t>Aneta</a:t>
            </a:r>
            <a:r>
              <a:rPr lang="nl-NL" dirty="0">
                <a:latin typeface="Interstate LightCondensed"/>
              </a:rPr>
              <a:t> Bruggers    </a:t>
            </a:r>
            <a:r>
              <a:rPr lang="nl-NL" dirty="0">
                <a:latin typeface="Interstate LightCondensed"/>
                <a:hlinkClick r:id="rId4"/>
              </a:rPr>
              <a:t>district-zh@knhb.nl</a:t>
            </a:r>
            <a:endParaRPr lang="nl-NL" dirty="0">
              <a:latin typeface="Interstate LightCondensed"/>
            </a:endParaRPr>
          </a:p>
          <a:p>
            <a:r>
              <a:rPr lang="nl-NL" dirty="0">
                <a:latin typeface="Interstate LightCondensed"/>
              </a:rPr>
              <a:t>Bondscompetitie            -&gt; Renate Zwiers / Inge Hoefs                      </a:t>
            </a:r>
            <a:r>
              <a:rPr lang="nl-NL" dirty="0">
                <a:latin typeface="Interstate LightCondensed"/>
                <a:hlinkClick r:id="rId5"/>
              </a:rPr>
              <a:t>competitie@knhb.nl</a:t>
            </a:r>
            <a:endParaRPr lang="nl-NL" dirty="0">
              <a:latin typeface="Interstate LightCondensed"/>
            </a:endParaRPr>
          </a:p>
          <a:p>
            <a:r>
              <a:rPr lang="nl-NL" dirty="0">
                <a:latin typeface="Interstate LightCondensed"/>
              </a:rPr>
              <a:t>Bondscompetitie H45+  -&gt; Thomas Jong  / Hilde </a:t>
            </a:r>
            <a:r>
              <a:rPr lang="nl-NL" dirty="0" err="1">
                <a:latin typeface="Interstate LightCondensed"/>
              </a:rPr>
              <a:t>Pentenga</a:t>
            </a:r>
            <a:r>
              <a:rPr lang="nl-NL" dirty="0">
                <a:latin typeface="Interstate LightCondensed"/>
              </a:rPr>
              <a:t>               </a:t>
            </a:r>
            <a:r>
              <a:rPr lang="nl-NL" dirty="0">
                <a:latin typeface="Interstate LightCondensed"/>
                <a:hlinkClick r:id="rId6"/>
              </a:rPr>
              <a:t>district-mn@knhb.nl</a:t>
            </a:r>
            <a:endParaRPr lang="nl-NL" dirty="0">
              <a:latin typeface="Interstate LightCondensed"/>
            </a:endParaRPr>
          </a:p>
          <a:p>
            <a:r>
              <a:rPr lang="nl-NL" dirty="0">
                <a:latin typeface="Interstate LightCondensed"/>
              </a:rPr>
              <a:t>Bondscompetitie Bijzondere competities -&gt; Brigitta Kellerman       </a:t>
            </a:r>
            <a:r>
              <a:rPr lang="nl-NL" dirty="0">
                <a:solidFill>
                  <a:srgbClr val="EF790C"/>
                </a:solidFill>
                <a:latin typeface="Interstate LightCondensed"/>
              </a:rPr>
              <a:t> </a:t>
            </a:r>
            <a:r>
              <a:rPr lang="nl-NL" dirty="0">
                <a:solidFill>
                  <a:srgbClr val="EF790C"/>
                </a:solidFill>
                <a:latin typeface="Interstate LightCondensed"/>
                <a:hlinkClick r:id="rId5"/>
              </a:rPr>
              <a:t>competitie@knhb.nl</a:t>
            </a:r>
            <a:endParaRPr lang="nl-NL" u="sng">
              <a:solidFill>
                <a:schemeClr val="tx1"/>
              </a:solidFill>
              <a:latin typeface="Interstate LightCondensed" panose="02000506050000020004" pitchFamily="50" charset="0"/>
            </a:endParaRPr>
          </a:p>
          <a:p>
            <a:pPr marL="0" indent="0">
              <a:buNone/>
            </a:pPr>
            <a:br>
              <a:rPr lang="nl-NL" dirty="0">
                <a:latin typeface="Interstate LightCondensed" panose="02000506050000020004" pitchFamily="50" charset="0"/>
              </a:rPr>
            </a:br>
            <a:r>
              <a:rPr lang="nl-NL" b="1" u="sng" dirty="0">
                <a:latin typeface="Interstate LightCondensed"/>
              </a:rPr>
              <a:t>Rol wedstrijdsecretaris</a:t>
            </a:r>
          </a:p>
          <a:p>
            <a:r>
              <a:rPr lang="nl-NL" dirty="0">
                <a:latin typeface="Interstate LightCondensed"/>
              </a:rPr>
              <a:t>Contactpersoon KNHB voor vragen of informatie over de competitie.</a:t>
            </a:r>
          </a:p>
          <a:p>
            <a:r>
              <a:rPr lang="nl-NL" dirty="0">
                <a:latin typeface="Interstate LightCondensed"/>
              </a:rPr>
              <a:t>Intern aanspreekpunt binnen de vereniging voor vragen omtrent de competitie.</a:t>
            </a:r>
          </a:p>
          <a:p>
            <a:pPr marL="0" indent="0">
              <a:buNone/>
            </a:pPr>
            <a:br>
              <a:rPr lang="nl-NL" dirty="0">
                <a:latin typeface="Interstate LightCondensed" panose="02000506050000020004" pitchFamily="50" charset="0"/>
              </a:rPr>
            </a:br>
            <a:r>
              <a:rPr lang="nl-NL" sz="1600" i="1" dirty="0">
                <a:solidFill>
                  <a:schemeClr val="bg1"/>
                </a:solidFill>
                <a:highlight>
                  <a:srgbClr val="EF790C"/>
                </a:highlight>
                <a:latin typeface="Interstate LightCondensed"/>
              </a:rPr>
              <a:t>Het wedstrijdsecretariaat, de Technische Commissie en het bestuur zijn de enige contactpunten voor de competitieleiding met betrekking tot alle zaken die de competitie betreffen. Dit is ook van toepassing op het maken van afspraken over de wedstrijden tussen verenigingen.</a:t>
            </a:r>
            <a:endParaRPr lang="nl-NL">
              <a:solidFill>
                <a:schemeClr val="bg1"/>
              </a:solidFill>
            </a:endParaRPr>
          </a:p>
          <a:p>
            <a:endParaRPr lang="nl-NL" sz="1500"/>
          </a:p>
        </p:txBody>
      </p:sp>
      <p:sp>
        <p:nvSpPr>
          <p:cNvPr id="4" name="Ondertitel 3">
            <a:extLst>
              <a:ext uri="{FF2B5EF4-FFF2-40B4-BE49-F238E27FC236}">
                <a16:creationId xmlns:a16="http://schemas.microsoft.com/office/drawing/2014/main" id="{1BB39B2B-E245-6612-6E60-7D399C3E141E}"/>
              </a:ext>
            </a:extLst>
          </p:cNvPr>
          <p:cNvSpPr>
            <a:spLocks noGrp="1"/>
          </p:cNvSpPr>
          <p:nvPr>
            <p:ph type="subTitle" idx="11"/>
          </p:nvPr>
        </p:nvSpPr>
        <p:spPr>
          <a:xfrm>
            <a:off x="307848" y="1221854"/>
            <a:ext cx="7711440" cy="919590"/>
          </a:xfrm>
        </p:spPr>
        <p:txBody>
          <a:bodyPr>
            <a:normAutofit/>
          </a:bodyPr>
          <a:lstStyle/>
          <a:p>
            <a:r>
              <a:rPr lang="nl-NL" b="1"/>
              <a:t>Rol KNHB en wedstrijdsecretaris</a:t>
            </a:r>
          </a:p>
        </p:txBody>
      </p:sp>
    </p:spTree>
    <p:extLst>
      <p:ext uri="{BB962C8B-B14F-4D97-AF65-F5344CB8AC3E}">
        <p14:creationId xmlns:p14="http://schemas.microsoft.com/office/powerpoint/2010/main" val="22034076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1C663E-F358-72D8-D240-0F09AFFE73B7}"/>
            </a:ext>
          </a:extLst>
        </p:cNvPr>
        <p:cNvGrpSpPr/>
        <p:nvPr/>
      </p:nvGrpSpPr>
      <p:grpSpPr>
        <a:xfrm>
          <a:off x="0" y="0"/>
          <a:ext cx="0" cy="0"/>
          <a:chOff x="0" y="0"/>
          <a:chExt cx="0" cy="0"/>
        </a:xfrm>
      </p:grpSpPr>
      <p:pic>
        <p:nvPicPr>
          <p:cNvPr id="5" name="Tijdelijke aanduiding voor inhoud 4" descr="Afbeelding met persoon, glimlach, kleding, Menselijk gezicht&#10;&#10;Door AI gegenereerde inhoud is mogelijk onjuist.">
            <a:extLst>
              <a:ext uri="{FF2B5EF4-FFF2-40B4-BE49-F238E27FC236}">
                <a16:creationId xmlns:a16="http://schemas.microsoft.com/office/drawing/2014/main" id="{D640EF9B-6CF7-3F66-3AB3-9D7F114246B8}"/>
              </a:ext>
            </a:extLst>
          </p:cNvPr>
          <p:cNvPicPr>
            <a:picLocks noGrp="1" noChangeAspect="1"/>
          </p:cNvPicPr>
          <p:nvPr>
            <p:ph type="pic" idx="10"/>
          </p:nvPr>
        </p:nvPicPr>
        <p:blipFill>
          <a:blip r:embed="rId2"/>
          <a:srcRect l="21759" r="19046" b="-1"/>
          <a:stretch/>
        </p:blipFill>
        <p:spPr>
          <a:xfrm>
            <a:off x="8189843" y="372449"/>
            <a:ext cx="3641039" cy="6166462"/>
          </a:xfrm>
          <a:prstGeom prst="rect">
            <a:avLst/>
          </a:prstGeom>
          <a:noFill/>
        </p:spPr>
      </p:pic>
      <p:sp>
        <p:nvSpPr>
          <p:cNvPr id="2" name="Titel 1">
            <a:extLst>
              <a:ext uri="{FF2B5EF4-FFF2-40B4-BE49-F238E27FC236}">
                <a16:creationId xmlns:a16="http://schemas.microsoft.com/office/drawing/2014/main" id="{3F63A233-F9E8-22A8-A88C-BE100D75DEAD}"/>
              </a:ext>
            </a:extLst>
          </p:cNvPr>
          <p:cNvSpPr>
            <a:spLocks noGrp="1"/>
          </p:cNvSpPr>
          <p:nvPr>
            <p:ph type="title"/>
          </p:nvPr>
        </p:nvSpPr>
        <p:spPr>
          <a:xfrm>
            <a:off x="307848" y="254518"/>
            <a:ext cx="7711440" cy="1325563"/>
          </a:xfrm>
        </p:spPr>
        <p:txBody>
          <a:bodyPr anchor="ctr">
            <a:normAutofit/>
          </a:bodyPr>
          <a:lstStyle/>
          <a:p>
            <a:r>
              <a:rPr lang="nl-NL"/>
              <a:t>ALGEMEEN</a:t>
            </a:r>
          </a:p>
        </p:txBody>
      </p:sp>
      <p:sp>
        <p:nvSpPr>
          <p:cNvPr id="33" name="Content Placeholder 3">
            <a:extLst>
              <a:ext uri="{FF2B5EF4-FFF2-40B4-BE49-F238E27FC236}">
                <a16:creationId xmlns:a16="http://schemas.microsoft.com/office/drawing/2014/main" id="{ADE23E21-A8D7-AE2B-52E4-30BBC8EE7693}"/>
              </a:ext>
            </a:extLst>
          </p:cNvPr>
          <p:cNvSpPr>
            <a:spLocks noGrp="1"/>
          </p:cNvSpPr>
          <p:nvPr>
            <p:ph idx="1"/>
          </p:nvPr>
        </p:nvSpPr>
        <p:spPr>
          <a:xfrm>
            <a:off x="307848" y="1904104"/>
            <a:ext cx="7638288" cy="4634808"/>
          </a:xfrm>
        </p:spPr>
        <p:txBody>
          <a:bodyPr>
            <a:normAutofit/>
          </a:bodyPr>
          <a:lstStyle/>
          <a:p>
            <a:pPr marL="274320" indent="-274320" algn="l" rtl="0" eaLnBrk="1" latinLnBrk="0" hangingPunct="1">
              <a:lnSpc>
                <a:spcPct val="120000"/>
              </a:lnSpc>
              <a:spcBef>
                <a:spcPts val="1000"/>
              </a:spcBef>
              <a:spcAft>
                <a:spcPts val="1600"/>
              </a:spcAft>
              <a:buFont typeface="Arial" panose="020B0604020202020204" pitchFamily="34" charset="0"/>
              <a:buChar char="•"/>
            </a:pPr>
            <a:r>
              <a:rPr lang="nl-NL">
                <a:solidFill>
                  <a:srgbClr val="000000"/>
                </a:solidFill>
                <a:effectLst/>
                <a:latin typeface="Interstate LightCondensed" panose="02000506050000020004" pitchFamily="50" charset="0"/>
              </a:rPr>
              <a:t>We gebruiken de gegevens (e-mailadressen en telefoonnummers) van de verschillende functionarissen die door de clubs in het ledenpakket zijn ingevoerd. Kunnen jullie ervoor zorgen dat deze informatie up-to-date is?</a:t>
            </a:r>
          </a:p>
          <a:p>
            <a:pPr marL="274320" indent="-274320" algn="l" rtl="0" eaLnBrk="1" latinLnBrk="0" hangingPunct="1">
              <a:lnSpc>
                <a:spcPct val="120000"/>
              </a:lnSpc>
              <a:spcBef>
                <a:spcPts val="1000"/>
              </a:spcBef>
              <a:spcAft>
                <a:spcPts val="1600"/>
              </a:spcAft>
              <a:buFont typeface="Arial" panose="020B0604020202020204" pitchFamily="34" charset="0"/>
              <a:buChar char="•"/>
            </a:pPr>
            <a:r>
              <a:rPr lang="nl-NL">
                <a:solidFill>
                  <a:srgbClr val="000000"/>
                </a:solidFill>
                <a:effectLst/>
                <a:latin typeface="Interstate LightCondensed" panose="02000506050000020004" pitchFamily="50" charset="0"/>
              </a:rPr>
              <a:t>In LISA/ </a:t>
            </a:r>
            <a:r>
              <a:rPr lang="nl-NL" err="1">
                <a:solidFill>
                  <a:srgbClr val="000000"/>
                </a:solidFill>
                <a:effectLst/>
                <a:latin typeface="Interstate LightCondensed" panose="02000506050000020004" pitchFamily="50" charset="0"/>
              </a:rPr>
              <a:t>All</a:t>
            </a:r>
            <a:r>
              <a:rPr lang="nl-NL">
                <a:solidFill>
                  <a:srgbClr val="000000"/>
                </a:solidFill>
                <a:effectLst/>
                <a:latin typeface="Interstate LightCondensed" panose="02000506050000020004" pitchFamily="50" charset="0"/>
              </a:rPr>
              <a:t> United zijn alle gegevens van collega-wedstrijdsecretarissen toegankelijk. Deze informatie is ook te vinden in </a:t>
            </a:r>
            <a:r>
              <a:rPr lang="nl-NL" err="1">
                <a:solidFill>
                  <a:srgbClr val="000000"/>
                </a:solidFill>
                <a:effectLst/>
                <a:latin typeface="Interstate LightCondensed" panose="02000506050000020004" pitchFamily="50" charset="0"/>
              </a:rPr>
              <a:t>HockeyWeerelt</a:t>
            </a:r>
            <a:r>
              <a:rPr lang="nl-NL">
                <a:solidFill>
                  <a:srgbClr val="000000"/>
                </a:solidFill>
                <a:effectLst/>
                <a:latin typeface="Interstate LightCondensed" panose="02000506050000020004" pitchFamily="50" charset="0"/>
              </a:rPr>
              <a:t> onder ‘Algemeen’ -&gt; ‘wedstrijdsecretarissen per club’.</a:t>
            </a:r>
          </a:p>
          <a:p>
            <a:pPr marL="274320" indent="-274320" algn="l" rtl="0" eaLnBrk="1" latinLnBrk="0" hangingPunct="1">
              <a:lnSpc>
                <a:spcPct val="120000"/>
              </a:lnSpc>
              <a:spcBef>
                <a:spcPts val="1000"/>
              </a:spcBef>
              <a:spcAft>
                <a:spcPts val="1600"/>
              </a:spcAft>
              <a:buFont typeface="Arial" panose="020B0604020202020204" pitchFamily="34" charset="0"/>
              <a:buChar char="•"/>
            </a:pPr>
            <a:r>
              <a:rPr lang="nl-NL">
                <a:solidFill>
                  <a:srgbClr val="000000"/>
                </a:solidFill>
                <a:effectLst/>
                <a:latin typeface="Interstate LightCondensed" panose="02000506050000020004" pitchFamily="50" charset="0"/>
              </a:rPr>
              <a:t>Bij voorkeur moeten vereniging e-mailadressen worden gebruikt.</a:t>
            </a:r>
          </a:p>
          <a:p>
            <a:pPr marL="274320" indent="-274320" algn="l" rtl="0" eaLnBrk="1" latinLnBrk="0" hangingPunct="1">
              <a:lnSpc>
                <a:spcPct val="120000"/>
              </a:lnSpc>
              <a:spcBef>
                <a:spcPts val="1000"/>
              </a:spcBef>
              <a:spcAft>
                <a:spcPts val="1600"/>
              </a:spcAft>
              <a:buFont typeface="Arial" panose="020B0604020202020204" pitchFamily="34" charset="0"/>
              <a:buChar char="•"/>
            </a:pPr>
            <a:r>
              <a:rPr lang="nl-NL">
                <a:solidFill>
                  <a:srgbClr val="000000"/>
                </a:solidFill>
                <a:effectLst/>
                <a:latin typeface="Interstate LightCondensed" panose="02000506050000020004" pitchFamily="50" charset="0"/>
              </a:rPr>
              <a:t>Controleer in het bijzonder de gegevens van Wedstrijdsecretarissen (JJ-JR-SR), TC Senioren, TC Junioren en de Scheidsrechter commissaris.</a:t>
            </a:r>
            <a:endParaRPr lang="en-US">
              <a:solidFill>
                <a:schemeClr val="bg1"/>
              </a:solidFill>
              <a:latin typeface="Interstate LightCondensed" panose="02000506050000020004" pitchFamily="50" charset="0"/>
            </a:endParaRPr>
          </a:p>
        </p:txBody>
      </p:sp>
      <p:sp>
        <p:nvSpPr>
          <p:cNvPr id="4" name="Ondertitel 3">
            <a:extLst>
              <a:ext uri="{FF2B5EF4-FFF2-40B4-BE49-F238E27FC236}">
                <a16:creationId xmlns:a16="http://schemas.microsoft.com/office/drawing/2014/main" id="{A439117B-DA23-27F3-4257-2B342DEF0557}"/>
              </a:ext>
            </a:extLst>
          </p:cNvPr>
          <p:cNvSpPr>
            <a:spLocks noGrp="1"/>
          </p:cNvSpPr>
          <p:nvPr>
            <p:ph type="subTitle" idx="11"/>
          </p:nvPr>
        </p:nvSpPr>
        <p:spPr>
          <a:xfrm>
            <a:off x="307848" y="1221854"/>
            <a:ext cx="7711440" cy="919590"/>
          </a:xfrm>
        </p:spPr>
        <p:txBody>
          <a:bodyPr>
            <a:normAutofit/>
          </a:bodyPr>
          <a:lstStyle/>
          <a:p>
            <a:r>
              <a:rPr lang="nl-NL" b="1"/>
              <a:t>Contactgegevens verenigingen</a:t>
            </a:r>
          </a:p>
        </p:txBody>
      </p:sp>
    </p:spTree>
    <p:extLst>
      <p:ext uri="{BB962C8B-B14F-4D97-AF65-F5344CB8AC3E}">
        <p14:creationId xmlns:p14="http://schemas.microsoft.com/office/powerpoint/2010/main" val="12577552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3D4261-A38E-3327-BA31-E2479E5E5572}"/>
            </a:ext>
          </a:extLst>
        </p:cNvPr>
        <p:cNvGrpSpPr/>
        <p:nvPr/>
      </p:nvGrpSpPr>
      <p:grpSpPr>
        <a:xfrm>
          <a:off x="0" y="0"/>
          <a:ext cx="0" cy="0"/>
          <a:chOff x="0" y="0"/>
          <a:chExt cx="0" cy="0"/>
        </a:xfrm>
      </p:grpSpPr>
      <p:pic>
        <p:nvPicPr>
          <p:cNvPr id="7" name="Tijdelijke aanduiding voor afbeelding 6">
            <a:extLst>
              <a:ext uri="{FF2B5EF4-FFF2-40B4-BE49-F238E27FC236}">
                <a16:creationId xmlns:a16="http://schemas.microsoft.com/office/drawing/2014/main" id="{BAE74C4B-2460-E9F5-027B-96AA43D18A80}"/>
              </a:ext>
            </a:extLst>
          </p:cNvPr>
          <p:cNvPicPr>
            <a:picLocks noGrp="1" noChangeAspect="1"/>
          </p:cNvPicPr>
          <p:nvPr>
            <p:ph type="pic" idx="10"/>
          </p:nvPr>
        </p:nvPicPr>
        <p:blipFill>
          <a:blip r:embed="rId2"/>
          <a:srcRect l="18750" r="18750"/>
          <a:stretch/>
        </p:blipFill>
        <p:spPr>
          <a:xfrm>
            <a:off x="8189843" y="373320"/>
            <a:ext cx="3641039" cy="6164720"/>
          </a:xfrm>
          <a:prstGeom prst="rect">
            <a:avLst/>
          </a:prstGeom>
          <a:noFill/>
        </p:spPr>
      </p:pic>
      <p:sp>
        <p:nvSpPr>
          <p:cNvPr id="2" name="Titel 1">
            <a:extLst>
              <a:ext uri="{FF2B5EF4-FFF2-40B4-BE49-F238E27FC236}">
                <a16:creationId xmlns:a16="http://schemas.microsoft.com/office/drawing/2014/main" id="{0588F8F4-4F2A-E400-FC04-AC5A46A37F03}"/>
              </a:ext>
            </a:extLst>
          </p:cNvPr>
          <p:cNvSpPr>
            <a:spLocks noGrp="1"/>
          </p:cNvSpPr>
          <p:nvPr>
            <p:ph type="title"/>
          </p:nvPr>
        </p:nvSpPr>
        <p:spPr>
          <a:xfrm>
            <a:off x="307848" y="254518"/>
            <a:ext cx="7711440" cy="1325563"/>
          </a:xfrm>
        </p:spPr>
        <p:txBody>
          <a:bodyPr anchor="ctr">
            <a:normAutofit/>
          </a:bodyPr>
          <a:lstStyle/>
          <a:p>
            <a:r>
              <a:rPr lang="nl-NL"/>
              <a:t>ALGEMEEN</a:t>
            </a:r>
          </a:p>
        </p:txBody>
      </p:sp>
      <p:sp>
        <p:nvSpPr>
          <p:cNvPr id="4" name="Ondertitel 3">
            <a:extLst>
              <a:ext uri="{FF2B5EF4-FFF2-40B4-BE49-F238E27FC236}">
                <a16:creationId xmlns:a16="http://schemas.microsoft.com/office/drawing/2014/main" id="{D95C1B98-C040-7D74-7563-1B96D8383FA1}"/>
              </a:ext>
            </a:extLst>
          </p:cNvPr>
          <p:cNvSpPr>
            <a:spLocks noGrp="1"/>
          </p:cNvSpPr>
          <p:nvPr>
            <p:ph type="subTitle" idx="11"/>
          </p:nvPr>
        </p:nvSpPr>
        <p:spPr>
          <a:xfrm>
            <a:off x="307848" y="1221854"/>
            <a:ext cx="7711440" cy="919590"/>
          </a:xfrm>
        </p:spPr>
        <p:txBody>
          <a:bodyPr>
            <a:normAutofit/>
          </a:bodyPr>
          <a:lstStyle/>
          <a:p>
            <a:r>
              <a:rPr lang="nl-NL" b="1"/>
              <a:t>Ontwikkelingen teamaantallen District Zuid- Holland op basis van inschrijving periode 1</a:t>
            </a:r>
          </a:p>
        </p:txBody>
      </p:sp>
      <p:graphicFrame>
        <p:nvGraphicFramePr>
          <p:cNvPr id="8" name="Tijdelijke aanduiding voor inhoud 7">
            <a:extLst>
              <a:ext uri="{FF2B5EF4-FFF2-40B4-BE49-F238E27FC236}">
                <a16:creationId xmlns:a16="http://schemas.microsoft.com/office/drawing/2014/main" id="{4B9C1677-9D3B-6EF3-A003-B11973DCFDD2}"/>
              </a:ext>
            </a:extLst>
          </p:cNvPr>
          <p:cNvGraphicFramePr>
            <a:graphicFrameLocks noGrp="1"/>
          </p:cNvGraphicFramePr>
          <p:nvPr>
            <p:ph idx="1"/>
            <p:extLst>
              <p:ext uri="{D42A27DB-BD31-4B8C-83A1-F6EECF244321}">
                <p14:modId xmlns:p14="http://schemas.microsoft.com/office/powerpoint/2010/main" val="3851857009"/>
              </p:ext>
            </p:extLst>
          </p:nvPr>
        </p:nvGraphicFramePr>
        <p:xfrm>
          <a:off x="307848" y="1987297"/>
          <a:ext cx="7741304" cy="4343284"/>
        </p:xfrm>
        <a:graphic>
          <a:graphicData uri="http://schemas.openxmlformats.org/drawingml/2006/table">
            <a:tbl>
              <a:tblPr firstRow="1" bandRow="1">
                <a:tableStyleId>{F5AB1C69-6EDB-4FF4-983F-18BD219EF322}</a:tableStyleId>
              </a:tblPr>
              <a:tblGrid>
                <a:gridCol w="2697658">
                  <a:extLst>
                    <a:ext uri="{9D8B030D-6E8A-4147-A177-3AD203B41FA5}">
                      <a16:colId xmlns:a16="http://schemas.microsoft.com/office/drawing/2014/main" val="27704211"/>
                    </a:ext>
                  </a:extLst>
                </a:gridCol>
                <a:gridCol w="2521823">
                  <a:extLst>
                    <a:ext uri="{9D8B030D-6E8A-4147-A177-3AD203B41FA5}">
                      <a16:colId xmlns:a16="http://schemas.microsoft.com/office/drawing/2014/main" val="3925998921"/>
                    </a:ext>
                  </a:extLst>
                </a:gridCol>
                <a:gridCol w="2521823">
                  <a:extLst>
                    <a:ext uri="{9D8B030D-6E8A-4147-A177-3AD203B41FA5}">
                      <a16:colId xmlns:a16="http://schemas.microsoft.com/office/drawing/2014/main" val="2324045401"/>
                    </a:ext>
                  </a:extLst>
                </a:gridCol>
              </a:tblGrid>
              <a:tr h="762609">
                <a:tc>
                  <a:txBody>
                    <a:bodyPr/>
                    <a:lstStyle/>
                    <a:p>
                      <a:pPr algn="ctr">
                        <a:lnSpc>
                          <a:spcPct val="150000"/>
                        </a:lnSpc>
                      </a:pPr>
                      <a:r>
                        <a:rPr lang="nl-NL" sz="3700">
                          <a:latin typeface="Interstate LightCondensed"/>
                        </a:rPr>
                        <a:t>CATEGORIE</a:t>
                      </a:r>
                    </a:p>
                  </a:txBody>
                  <a:tcPr marL="120400" marR="120400" marT="60199" marB="60199"/>
                </a:tc>
                <a:tc>
                  <a:txBody>
                    <a:bodyPr/>
                    <a:lstStyle/>
                    <a:p>
                      <a:pPr algn="ctr">
                        <a:lnSpc>
                          <a:spcPct val="150000"/>
                        </a:lnSpc>
                      </a:pPr>
                      <a:r>
                        <a:rPr lang="nl-NL" sz="3700">
                          <a:latin typeface="Interstate LightCondensed"/>
                        </a:rPr>
                        <a:t>2024-2025</a:t>
                      </a:r>
                    </a:p>
                  </a:txBody>
                  <a:tcPr marL="120400" marR="120400" marT="60199" marB="60199"/>
                </a:tc>
                <a:tc>
                  <a:txBody>
                    <a:bodyPr/>
                    <a:lstStyle/>
                    <a:p>
                      <a:pPr algn="ctr">
                        <a:lnSpc>
                          <a:spcPct val="150000"/>
                        </a:lnSpc>
                      </a:pPr>
                      <a:r>
                        <a:rPr lang="nl-NL" sz="3700">
                          <a:latin typeface="Interstate LightCondensed"/>
                        </a:rPr>
                        <a:t>2025-2026</a:t>
                      </a:r>
                    </a:p>
                  </a:txBody>
                  <a:tcPr marL="120400" marR="120400" marT="60199" marB="60199"/>
                </a:tc>
                <a:extLst>
                  <a:ext uri="{0D108BD9-81ED-4DB2-BD59-A6C34878D82A}">
                    <a16:rowId xmlns:a16="http://schemas.microsoft.com/office/drawing/2014/main" val="1413809217"/>
                  </a:ext>
                </a:extLst>
              </a:tr>
              <a:tr h="857935">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nl" sz="2100" b="0" i="0" u="none" strike="noStrike" kern="1200" cap="none" spc="0" normalizeH="0" baseline="0" noProof="0">
                          <a:ln>
                            <a:noFill/>
                          </a:ln>
                          <a:solidFill>
                            <a:srgbClr val="000000"/>
                          </a:solidFill>
                          <a:effectLst/>
                          <a:uLnTx/>
                          <a:uFillTx/>
                          <a:latin typeface="Interstate LightCondensed"/>
                          <a:ea typeface="+mn-ea"/>
                          <a:cs typeface="+mn-cs"/>
                        </a:rPr>
                        <a:t>Jongste Jeugd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nl" sz="2100" b="0" i="0" u="none" strike="noStrike" kern="1200" cap="none" spc="0" normalizeH="0" baseline="0" noProof="0">
                          <a:ln>
                            <a:noFill/>
                          </a:ln>
                          <a:solidFill>
                            <a:srgbClr val="000000"/>
                          </a:solidFill>
                          <a:effectLst/>
                          <a:uLnTx/>
                          <a:uFillTx/>
                          <a:latin typeface="Interstate LightCondensed"/>
                          <a:ea typeface="+mn-ea"/>
                          <a:cs typeface="+mn-cs"/>
                        </a:rPr>
                        <a:t>(zonder O7)</a:t>
                      </a:r>
                    </a:p>
                  </a:txBody>
                  <a:tcPr marL="120400" marR="120400" marT="60199" marB="60199"/>
                </a:tc>
                <a:tc>
                  <a:txBody>
                    <a:bodyPr/>
                    <a:lstStyle/>
                    <a:p>
                      <a:pPr algn="ctr">
                        <a:lnSpc>
                          <a:spcPct val="150000"/>
                        </a:lnSpc>
                      </a:pPr>
                      <a:r>
                        <a:rPr lang="nl" sz="2100">
                          <a:solidFill>
                            <a:srgbClr val="000000"/>
                          </a:solidFill>
                          <a:latin typeface="Interstate LightCondensed"/>
                        </a:rPr>
                        <a:t>728 teams</a:t>
                      </a:r>
                    </a:p>
                  </a:txBody>
                  <a:tcPr marL="120400" marR="120400" marT="60199" marB="60199"/>
                </a:tc>
                <a:tc>
                  <a:txBody>
                    <a:bodyPr/>
                    <a:lstStyle/>
                    <a:p>
                      <a:pPr algn="ctr">
                        <a:lnSpc>
                          <a:spcPct val="150000"/>
                        </a:lnSpc>
                      </a:pPr>
                      <a:r>
                        <a:rPr lang="nl-NL" sz="2400">
                          <a:latin typeface="Interstate LightCondensed"/>
                        </a:rPr>
                        <a:t>736</a:t>
                      </a:r>
                    </a:p>
                  </a:txBody>
                  <a:tcPr marL="120400" marR="120400" marT="60199" marB="60199"/>
                </a:tc>
                <a:extLst>
                  <a:ext uri="{0D108BD9-81ED-4DB2-BD59-A6C34878D82A}">
                    <a16:rowId xmlns:a16="http://schemas.microsoft.com/office/drawing/2014/main" val="2587034574"/>
                  </a:ext>
                </a:extLst>
              </a:tr>
              <a:tr h="857935">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nl" sz="2100" b="0" i="0" u="none" strike="noStrike" kern="1200" cap="none" spc="0" normalizeH="0" baseline="0" noProof="0">
                          <a:ln>
                            <a:noFill/>
                          </a:ln>
                          <a:solidFill>
                            <a:srgbClr val="000000"/>
                          </a:solidFill>
                          <a:effectLst/>
                          <a:uLnTx/>
                          <a:uFillTx/>
                          <a:latin typeface="Interstate LightCondensed"/>
                          <a:ea typeface="+mn-ea"/>
                          <a:cs typeface="+mn-cs"/>
                        </a:rPr>
                        <a:t>Junioren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nl" sz="2100" b="0" i="0" u="none" strike="noStrike" kern="1200" cap="none" spc="0" normalizeH="0" baseline="0" noProof="0">
                          <a:ln>
                            <a:noFill/>
                          </a:ln>
                          <a:solidFill>
                            <a:srgbClr val="000000"/>
                          </a:solidFill>
                          <a:effectLst/>
                          <a:uLnTx/>
                          <a:uFillTx/>
                          <a:latin typeface="Interstate LightCondensed"/>
                          <a:ea typeface="+mn-ea"/>
                          <a:cs typeface="+mn-cs"/>
                        </a:rPr>
                        <a:t>(incl. Bondsteams)</a:t>
                      </a:r>
                    </a:p>
                  </a:txBody>
                  <a:tcPr marL="120400" marR="120400" marT="60199" marB="60199"/>
                </a:tc>
                <a:tc>
                  <a:txBody>
                    <a:bodyPr/>
                    <a:lstStyle/>
                    <a:p>
                      <a:pPr algn="ctr">
                        <a:lnSpc>
                          <a:spcPct val="150000"/>
                        </a:lnSpc>
                      </a:pPr>
                      <a:r>
                        <a:rPr lang="nl" sz="2400">
                          <a:solidFill>
                            <a:srgbClr val="000000"/>
                          </a:solidFill>
                          <a:latin typeface="Interstate LightCondensed"/>
                        </a:rPr>
                        <a:t>1318 teams</a:t>
                      </a:r>
                    </a:p>
                  </a:txBody>
                  <a:tcPr marL="120400" marR="120400" marT="60199" marB="60199"/>
                </a:tc>
                <a:tc>
                  <a:txBody>
                    <a:bodyPr/>
                    <a:lstStyle/>
                    <a:p>
                      <a:pPr algn="ctr">
                        <a:lnSpc>
                          <a:spcPct val="150000"/>
                        </a:lnSpc>
                      </a:pPr>
                      <a:r>
                        <a:rPr lang="nl-NL" sz="2400">
                          <a:latin typeface="Interstate LightCondensed"/>
                        </a:rPr>
                        <a:t>1278</a:t>
                      </a:r>
                    </a:p>
                  </a:txBody>
                  <a:tcPr marL="120400" marR="120400" marT="60199" marB="60199"/>
                </a:tc>
                <a:extLst>
                  <a:ext uri="{0D108BD9-81ED-4DB2-BD59-A6C34878D82A}">
                    <a16:rowId xmlns:a16="http://schemas.microsoft.com/office/drawing/2014/main" val="4151589524"/>
                  </a:ext>
                </a:extLst>
              </a:tr>
              <a:tr h="1402655">
                <a:tc>
                  <a:txBody>
                    <a:bodyPr/>
                    <a:lstStyle/>
                    <a:p>
                      <a:pPr algn="ctr">
                        <a:lnSpc>
                          <a:spcPct val="150000"/>
                        </a:lnSpc>
                      </a:pPr>
                      <a:r>
                        <a:rPr lang="nl-NL" sz="2400">
                          <a:solidFill>
                            <a:srgbClr val="000000"/>
                          </a:solidFill>
                          <a:latin typeface="Interstate LightCondensed"/>
                        </a:rPr>
                        <a:t>Senioren</a:t>
                      </a:r>
                    </a:p>
                    <a:p>
                      <a:pPr algn="ctr">
                        <a:lnSpc>
                          <a:spcPct val="150000"/>
                        </a:lnSpc>
                      </a:pPr>
                      <a:r>
                        <a:rPr lang="nl-NL" sz="2400">
                          <a:solidFill>
                            <a:srgbClr val="000000"/>
                          </a:solidFill>
                          <a:latin typeface="Interstate LightCondensed"/>
                        </a:rPr>
                        <a:t>(incl. Bondsteams)</a:t>
                      </a:r>
                    </a:p>
                  </a:txBody>
                  <a:tcPr marL="120400" marR="120400" marT="60199" marB="60199"/>
                </a:tc>
                <a:tc>
                  <a:txBody>
                    <a:bodyPr/>
                    <a:lstStyle/>
                    <a:p>
                      <a:pPr algn="ctr">
                        <a:lnSpc>
                          <a:spcPct val="150000"/>
                        </a:lnSpc>
                      </a:pPr>
                      <a:r>
                        <a:rPr lang="nl" sz="2100">
                          <a:solidFill>
                            <a:srgbClr val="000000"/>
                          </a:solidFill>
                          <a:latin typeface="Interstate LightCondensed"/>
                        </a:rPr>
                        <a:t>845 teams</a:t>
                      </a:r>
                    </a:p>
                  </a:txBody>
                  <a:tcPr marL="120400" marR="120400" marT="60199" marB="60199"/>
                </a:tc>
                <a:tc>
                  <a:txBody>
                    <a:bodyPr/>
                    <a:lstStyle/>
                    <a:p>
                      <a:pPr algn="ctr">
                        <a:lnSpc>
                          <a:spcPct val="150000"/>
                        </a:lnSpc>
                      </a:pPr>
                      <a:r>
                        <a:rPr lang="nl-NL" sz="2400">
                          <a:latin typeface="Interstate LightCondensed"/>
                        </a:rPr>
                        <a:t>838</a:t>
                      </a:r>
                    </a:p>
                  </a:txBody>
                  <a:tcPr marL="120400" marR="120400" marT="60199" marB="60199"/>
                </a:tc>
                <a:extLst>
                  <a:ext uri="{0D108BD9-81ED-4DB2-BD59-A6C34878D82A}">
                    <a16:rowId xmlns:a16="http://schemas.microsoft.com/office/drawing/2014/main" val="2409001002"/>
                  </a:ext>
                </a:extLst>
              </a:tr>
            </a:tbl>
          </a:graphicData>
        </a:graphic>
      </p:graphicFrame>
    </p:spTree>
    <p:extLst>
      <p:ext uri="{BB962C8B-B14F-4D97-AF65-F5344CB8AC3E}">
        <p14:creationId xmlns:p14="http://schemas.microsoft.com/office/powerpoint/2010/main" val="39257775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jdelijke aanduiding voor afbeelding 8">
            <a:extLst>
              <a:ext uri="{FF2B5EF4-FFF2-40B4-BE49-F238E27FC236}">
                <a16:creationId xmlns:a16="http://schemas.microsoft.com/office/drawing/2014/main" id="{9CF6073D-497D-B2AE-2154-99C483FF7194}"/>
              </a:ext>
            </a:extLst>
          </p:cNvPr>
          <p:cNvPicPr>
            <a:picLocks noGrp="1" noChangeAspect="1"/>
          </p:cNvPicPr>
          <p:nvPr>
            <p:ph type="pic" idx="10"/>
          </p:nvPr>
        </p:nvPicPr>
        <p:blipFill>
          <a:blip r:embed="rId2"/>
          <a:srcRect l="15292" r="15292"/>
          <a:stretch>
            <a:fillRect/>
          </a:stretch>
        </p:blipFill>
        <p:spPr>
          <a:xfrm>
            <a:off x="8835267" y="1221854"/>
            <a:ext cx="3048885" cy="5162105"/>
          </a:xfrm>
          <a:prstGeom prst="rect">
            <a:avLst/>
          </a:prstGeom>
          <a:effectLst>
            <a:softEdge rad="635000"/>
          </a:effectLst>
        </p:spPr>
      </p:pic>
      <p:sp>
        <p:nvSpPr>
          <p:cNvPr id="5" name="Titel 4">
            <a:extLst>
              <a:ext uri="{FF2B5EF4-FFF2-40B4-BE49-F238E27FC236}">
                <a16:creationId xmlns:a16="http://schemas.microsoft.com/office/drawing/2014/main" id="{3ABA43B8-DA81-5B00-C6D9-19C6BAD972ED}"/>
              </a:ext>
            </a:extLst>
          </p:cNvPr>
          <p:cNvSpPr>
            <a:spLocks noGrp="1"/>
          </p:cNvSpPr>
          <p:nvPr>
            <p:ph type="title"/>
          </p:nvPr>
        </p:nvSpPr>
        <p:spPr>
          <a:xfrm>
            <a:off x="307848" y="254518"/>
            <a:ext cx="7711440" cy="1325563"/>
          </a:xfrm>
        </p:spPr>
        <p:txBody>
          <a:bodyPr anchor="ctr">
            <a:normAutofit/>
          </a:bodyPr>
          <a:lstStyle/>
          <a:p>
            <a:r>
              <a:rPr lang="nl-NL"/>
              <a:t>ALGEMEEN</a:t>
            </a:r>
          </a:p>
        </p:txBody>
      </p:sp>
      <p:sp>
        <p:nvSpPr>
          <p:cNvPr id="19" name="Subtitle 3">
            <a:extLst>
              <a:ext uri="{FF2B5EF4-FFF2-40B4-BE49-F238E27FC236}">
                <a16:creationId xmlns:a16="http://schemas.microsoft.com/office/drawing/2014/main" id="{CC69E770-2833-53ED-FA65-27EEB0CD24AD}"/>
              </a:ext>
            </a:extLst>
          </p:cNvPr>
          <p:cNvSpPr>
            <a:spLocks noGrp="1"/>
          </p:cNvSpPr>
          <p:nvPr>
            <p:ph type="subTitle" idx="11"/>
          </p:nvPr>
        </p:nvSpPr>
        <p:spPr>
          <a:xfrm>
            <a:off x="307847" y="1221854"/>
            <a:ext cx="8674787" cy="919590"/>
          </a:xfrm>
        </p:spPr>
        <p:txBody>
          <a:bodyPr>
            <a:normAutofit/>
          </a:bodyPr>
          <a:lstStyle/>
          <a:p>
            <a:r>
              <a:rPr lang="nl-NL" b="1"/>
              <a:t>Welke categorieën vallen onder welke competitie</a:t>
            </a:r>
            <a:endParaRPr lang="en-US" b="1"/>
          </a:p>
        </p:txBody>
      </p:sp>
      <p:graphicFrame>
        <p:nvGraphicFramePr>
          <p:cNvPr id="14" name="Tijdelijke aanduiding voor inhoud 5">
            <a:extLst>
              <a:ext uri="{FF2B5EF4-FFF2-40B4-BE49-F238E27FC236}">
                <a16:creationId xmlns:a16="http://schemas.microsoft.com/office/drawing/2014/main" id="{864FE3D5-05AC-6EE2-8CC2-54F12E23B651}"/>
              </a:ext>
            </a:extLst>
          </p:cNvPr>
          <p:cNvGraphicFramePr>
            <a:graphicFrameLocks noGrp="1"/>
          </p:cNvGraphicFramePr>
          <p:nvPr>
            <p:ph idx="1"/>
            <p:extLst>
              <p:ext uri="{D42A27DB-BD31-4B8C-83A1-F6EECF244321}">
                <p14:modId xmlns:p14="http://schemas.microsoft.com/office/powerpoint/2010/main" val="3886987832"/>
              </p:ext>
              <p:ext uri="{E7BDC344-281C-4309-B0C6-D0EE65EED2A8}">
                <p202:designPr xmlns:p202="http://schemas.microsoft.com/office/powerpoint/2020/02/main">
                  <p202:designTagLst>
                    <p202:designTag name="ARCH:1:CLS" val="InformationBlock"/>
                    <p202:designTag name="ARCH:1:VSVAR" val="TitledTextBox"/>
                  </p202:designTagLst>
                </p202:designPr>
              </p:ext>
            </p:extLst>
          </p:nvPr>
        </p:nvGraphicFramePr>
        <p:xfrm>
          <a:off x="307846" y="1676909"/>
          <a:ext cx="9054738" cy="48202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89112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descr="Afbeelding met hockey, persoon, sportuitrusting, Sport&#10;&#10;Door AI gegenereerde inhoud is mogelijk onjuist.">
            <a:extLst>
              <a:ext uri="{FF2B5EF4-FFF2-40B4-BE49-F238E27FC236}">
                <a16:creationId xmlns:a16="http://schemas.microsoft.com/office/drawing/2014/main" id="{E7C6F0F3-3CEB-4EB7-04E6-D5ACDF1072E1}"/>
              </a:ext>
            </a:extLst>
          </p:cNvPr>
          <p:cNvPicPr>
            <a:picLocks noGrp="1" noChangeAspect="1"/>
          </p:cNvPicPr>
          <p:nvPr>
            <p:ph type="pic" idx="10"/>
          </p:nvPr>
        </p:nvPicPr>
        <p:blipFill>
          <a:blip r:embed="rId2">
            <a:extLst>
              <a:ext uri="{28A0092B-C50C-407E-A947-70E740481C1C}">
                <a14:useLocalDpi xmlns:a14="http://schemas.microsoft.com/office/drawing/2010/main" val="0"/>
              </a:ext>
            </a:extLst>
          </a:blip>
          <a:srcRect l="26521" r="34065" b="-2"/>
          <a:stretch/>
        </p:blipFill>
        <p:spPr>
          <a:xfrm>
            <a:off x="8189843" y="372449"/>
            <a:ext cx="3641039" cy="6166462"/>
          </a:xfrm>
          <a:noFill/>
        </p:spPr>
      </p:pic>
      <p:sp>
        <p:nvSpPr>
          <p:cNvPr id="2" name="Titel 1">
            <a:extLst>
              <a:ext uri="{FF2B5EF4-FFF2-40B4-BE49-F238E27FC236}">
                <a16:creationId xmlns:a16="http://schemas.microsoft.com/office/drawing/2014/main" id="{6775237D-5EB6-AD85-199B-C84ADC51203A}"/>
              </a:ext>
            </a:extLst>
          </p:cNvPr>
          <p:cNvSpPr>
            <a:spLocks noGrp="1"/>
          </p:cNvSpPr>
          <p:nvPr>
            <p:ph type="title"/>
          </p:nvPr>
        </p:nvSpPr>
        <p:spPr>
          <a:xfrm>
            <a:off x="307848" y="254518"/>
            <a:ext cx="7711440" cy="1325563"/>
          </a:xfrm>
        </p:spPr>
        <p:txBody>
          <a:bodyPr anchor="ctr">
            <a:normAutofit/>
          </a:bodyPr>
          <a:lstStyle/>
          <a:p>
            <a:r>
              <a:rPr lang="nl-NL" sz="5600"/>
              <a:t>ALGEMEEN</a:t>
            </a:r>
            <a:br>
              <a:rPr lang="nl-NL" sz="5600"/>
            </a:br>
            <a:endParaRPr lang="nl-NL" sz="5600"/>
          </a:p>
        </p:txBody>
      </p:sp>
      <p:sp>
        <p:nvSpPr>
          <p:cNvPr id="3" name="Tijdelijke aanduiding voor inhoud 2">
            <a:extLst>
              <a:ext uri="{FF2B5EF4-FFF2-40B4-BE49-F238E27FC236}">
                <a16:creationId xmlns:a16="http://schemas.microsoft.com/office/drawing/2014/main" id="{EBFABA14-1A7D-05E5-B811-570DF787D95F}"/>
              </a:ext>
            </a:extLst>
          </p:cNvPr>
          <p:cNvSpPr>
            <a:spLocks noGrp="1"/>
          </p:cNvSpPr>
          <p:nvPr>
            <p:ph idx="1"/>
          </p:nvPr>
        </p:nvSpPr>
        <p:spPr>
          <a:xfrm>
            <a:off x="307848" y="1987296"/>
            <a:ext cx="7638288" cy="4551615"/>
          </a:xfrm>
        </p:spPr>
        <p:txBody>
          <a:bodyPr vert="horz" lIns="91440" tIns="45720" rIns="91440" bIns="45720" rtlCol="0" anchor="t">
            <a:normAutofit/>
          </a:bodyPr>
          <a:lstStyle/>
          <a:p>
            <a:pPr marL="0" indent="0">
              <a:buNone/>
            </a:pPr>
            <a:r>
              <a:rPr lang="nl-NL" b="1">
                <a:latin typeface="Interstate LightCondensed"/>
              </a:rPr>
              <a:t>Teamlijsten</a:t>
            </a:r>
          </a:p>
          <a:p>
            <a:r>
              <a:rPr lang="nl-NL">
                <a:latin typeface="Interstate LightCondensed"/>
              </a:rPr>
              <a:t>Deadline teamlijsten (alle teams m.u.v. standaardteams): de vrijdag voor de start van de competitie (geldt voor iedere periode). </a:t>
            </a:r>
          </a:p>
          <a:p>
            <a:r>
              <a:rPr lang="nl-NL">
                <a:latin typeface="Interstate LightCondensed"/>
              </a:rPr>
              <a:t>Zorg ervoor dat de spelers in het juiste team zijn ingedeeld. Deze indeling is bepalend voor de speelgerechtigdheid.</a:t>
            </a:r>
          </a:p>
          <a:p>
            <a:pPr marL="0" indent="0">
              <a:buNone/>
            </a:pPr>
            <a:endParaRPr lang="nl-NL">
              <a:latin typeface="Interstate LightCondensed" panose="02000506050000020004" pitchFamily="50" charset="0"/>
            </a:endParaRPr>
          </a:p>
          <a:p>
            <a:pPr marL="0" indent="0">
              <a:buNone/>
            </a:pPr>
            <a:r>
              <a:rPr lang="nl-NL" b="1">
                <a:latin typeface="Interstate LightCondensed"/>
              </a:rPr>
              <a:t>Spelerslijsten of Teamopgaves</a:t>
            </a:r>
          </a:p>
          <a:p>
            <a:r>
              <a:rPr lang="nl-NL">
                <a:latin typeface="Interstate LightCondensed"/>
              </a:rPr>
              <a:t>Uitzondering voor Standaardteams, die hebben spelerslijsten of teamopgaves (</a:t>
            </a:r>
            <a:r>
              <a:rPr lang="nl-NL">
                <a:solidFill>
                  <a:srgbClr val="000000"/>
                </a:solidFill>
                <a:latin typeface="Interstate LightCondensed"/>
              </a:rPr>
              <a:t>zie het Bondsreglement 2025, artikel 3.5) </a:t>
            </a:r>
          </a:p>
          <a:p>
            <a:endParaRPr lang="nl-NL"/>
          </a:p>
        </p:txBody>
      </p:sp>
      <p:sp>
        <p:nvSpPr>
          <p:cNvPr id="4" name="Ondertitel 3">
            <a:extLst>
              <a:ext uri="{FF2B5EF4-FFF2-40B4-BE49-F238E27FC236}">
                <a16:creationId xmlns:a16="http://schemas.microsoft.com/office/drawing/2014/main" id="{521B0A27-68A0-CA7C-C481-89E03B3977FA}"/>
              </a:ext>
            </a:extLst>
          </p:cNvPr>
          <p:cNvSpPr>
            <a:spLocks noGrp="1"/>
          </p:cNvSpPr>
          <p:nvPr>
            <p:ph type="subTitle" idx="11"/>
          </p:nvPr>
        </p:nvSpPr>
        <p:spPr>
          <a:xfrm>
            <a:off x="307848" y="926592"/>
            <a:ext cx="7711440" cy="865632"/>
          </a:xfrm>
        </p:spPr>
        <p:txBody>
          <a:bodyPr>
            <a:normAutofit/>
          </a:bodyPr>
          <a:lstStyle/>
          <a:p>
            <a:r>
              <a:rPr lang="nl-NL" b="1"/>
              <a:t>Teamlijsten/Spelerslijsten of Teamopgaves</a:t>
            </a:r>
          </a:p>
        </p:txBody>
      </p:sp>
    </p:spTree>
    <p:extLst>
      <p:ext uri="{BB962C8B-B14F-4D97-AF65-F5344CB8AC3E}">
        <p14:creationId xmlns:p14="http://schemas.microsoft.com/office/powerpoint/2010/main" val="19652138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0C61E8-BF31-3AB3-0B5A-786161948B0C}"/>
              </a:ext>
            </a:extLst>
          </p:cNvPr>
          <p:cNvSpPr>
            <a:spLocks noGrp="1"/>
          </p:cNvSpPr>
          <p:nvPr>
            <p:ph type="title"/>
          </p:nvPr>
        </p:nvSpPr>
        <p:spPr>
          <a:xfrm>
            <a:off x="307848" y="586833"/>
            <a:ext cx="10515600" cy="1207959"/>
          </a:xfrm>
        </p:spPr>
        <p:txBody>
          <a:bodyPr anchor="ctr">
            <a:normAutofit/>
          </a:bodyPr>
          <a:lstStyle/>
          <a:p>
            <a:r>
              <a:rPr lang="nl-NL"/>
              <a:t>ALGEMEEN</a:t>
            </a:r>
          </a:p>
        </p:txBody>
      </p:sp>
      <p:sp>
        <p:nvSpPr>
          <p:cNvPr id="3" name="Tijdelijke aanduiding voor inhoud 2">
            <a:extLst>
              <a:ext uri="{FF2B5EF4-FFF2-40B4-BE49-F238E27FC236}">
                <a16:creationId xmlns:a16="http://schemas.microsoft.com/office/drawing/2014/main" id="{BDCE0C6A-CD36-002E-01D3-BDC9F81A4514}"/>
              </a:ext>
            </a:extLst>
          </p:cNvPr>
          <p:cNvSpPr>
            <a:spLocks noGrp="1"/>
          </p:cNvSpPr>
          <p:nvPr>
            <p:ph idx="1"/>
          </p:nvPr>
        </p:nvSpPr>
        <p:spPr>
          <a:xfrm>
            <a:off x="307848" y="2220880"/>
            <a:ext cx="9608118" cy="4318031"/>
          </a:xfrm>
        </p:spPr>
        <p:txBody>
          <a:bodyPr vert="horz" lIns="91440" tIns="45720" rIns="91440" bIns="45720" rtlCol="0" anchor="t">
            <a:normAutofit/>
          </a:bodyPr>
          <a:lstStyle/>
          <a:p>
            <a:r>
              <a:rPr lang="nl-NL" dirty="0">
                <a:latin typeface="Interstate LightCondensed"/>
              </a:rPr>
              <a:t>Controleer op zondag/maandag of alle </a:t>
            </a:r>
            <a:r>
              <a:rPr lang="nl-NL" err="1">
                <a:latin typeface="Interstate LightCondensed"/>
              </a:rPr>
              <a:t>DWF’s</a:t>
            </a:r>
            <a:r>
              <a:rPr lang="nl-NL" dirty="0">
                <a:latin typeface="Interstate LightCondensed"/>
              </a:rPr>
              <a:t> zijn afgerond en de spelerslijsten correct zijn ingevoerd.</a:t>
            </a:r>
            <a:endParaRPr lang="nl-NL">
              <a:latin typeface="Interstate LightCondensed"/>
            </a:endParaRPr>
          </a:p>
          <a:p>
            <a:r>
              <a:rPr lang="nl-NL" dirty="0">
                <a:latin typeface="Interstate LightCondensed"/>
              </a:rPr>
              <a:t>De opmerkingen op het DWF namens teams zijn in eerste instantie bedoeld voor de vereniging. </a:t>
            </a:r>
            <a:endParaRPr lang="nl-NL">
              <a:latin typeface="Interstate LightCondensed"/>
            </a:endParaRPr>
          </a:p>
          <a:p>
            <a:r>
              <a:rPr lang="nl-NL" dirty="0">
                <a:latin typeface="Interstate LightCondensed"/>
              </a:rPr>
              <a:t>Opmerkingen m.b.t. uitslagen die niet correct zijn, worden alleen opgepakt wanneer wij van beide verenigingen een melding/mail hierover krijgen.</a:t>
            </a:r>
            <a:endParaRPr lang="nl-NL">
              <a:latin typeface="Interstate LightCondensed"/>
            </a:endParaRPr>
          </a:p>
          <a:p>
            <a:r>
              <a:rPr lang="nl-NL" dirty="0">
                <a:latin typeface="Interstate LightCondensed"/>
              </a:rPr>
              <a:t>Opmerkingen m.b.t. clubarbitrage moeten door de vereniging zelf worden opgepakt.</a:t>
            </a:r>
            <a:endParaRPr lang="nl-NL">
              <a:latin typeface="Interstate LightCondensed"/>
            </a:endParaRPr>
          </a:p>
          <a:p>
            <a:r>
              <a:rPr lang="nl-NL" dirty="0">
                <a:latin typeface="Interstate LightCondensed"/>
              </a:rPr>
              <a:t>Verzoek om coaches/aanvoerders/scheidsrechters te vragen sámen het DWF af te ronden en frustraties direct uit te spreken (dus niet alleen achteraf vermelden op het DWF).</a:t>
            </a:r>
            <a:endParaRPr lang="nl-NL">
              <a:latin typeface="Interstate LightCondensed"/>
            </a:endParaRPr>
          </a:p>
          <a:p>
            <a:r>
              <a:rPr lang="nl-NL" dirty="0">
                <a:latin typeface="Interstate LightCondensed"/>
              </a:rPr>
              <a:t>Wil je dat we aandacht besteden aan een opmerking/wedstrijd? Stuur dan binnen vijf werkdagen na de wedstrijd een mail naar het district. </a:t>
            </a:r>
          </a:p>
          <a:p>
            <a:endParaRPr lang="nl-NL">
              <a:latin typeface="Interstate LightCondensed" panose="02000506050000020004" pitchFamily="50" charset="0"/>
            </a:endParaRPr>
          </a:p>
          <a:p>
            <a:pPr marL="0" indent="0">
              <a:lnSpc>
                <a:spcPct val="110000"/>
              </a:lnSpc>
              <a:buNone/>
            </a:pPr>
            <a:r>
              <a:rPr lang="nl-NL" dirty="0">
                <a:solidFill>
                  <a:schemeClr val="bg1"/>
                </a:solidFill>
                <a:highlight>
                  <a:srgbClr val="EF790C"/>
                </a:highlight>
                <a:latin typeface="Interstate LightCondensed"/>
              </a:rPr>
              <a:t>Daarnaast kan de competitieleiding zelfstandig onderzoek starten als een opmerking daar aanleiding toe geeft. Dit naar het oordeel van de competitieleider. Zie o.a. BR 2025, artikel 4.11/5.6/6.5</a:t>
            </a:r>
          </a:p>
          <a:p>
            <a:endParaRPr lang="nl-NL" sz="1700"/>
          </a:p>
        </p:txBody>
      </p:sp>
      <p:sp>
        <p:nvSpPr>
          <p:cNvPr id="4" name="Ondertitel 3">
            <a:extLst>
              <a:ext uri="{FF2B5EF4-FFF2-40B4-BE49-F238E27FC236}">
                <a16:creationId xmlns:a16="http://schemas.microsoft.com/office/drawing/2014/main" id="{4B914F44-47D8-C7C2-8437-7D7D37A814EC}"/>
              </a:ext>
            </a:extLst>
          </p:cNvPr>
          <p:cNvSpPr>
            <a:spLocks noGrp="1"/>
          </p:cNvSpPr>
          <p:nvPr>
            <p:ph type="subTitle" idx="10"/>
          </p:nvPr>
        </p:nvSpPr>
        <p:spPr>
          <a:xfrm>
            <a:off x="307848" y="1542999"/>
            <a:ext cx="10015728" cy="675945"/>
          </a:xfrm>
        </p:spPr>
        <p:txBody>
          <a:bodyPr>
            <a:normAutofit/>
          </a:bodyPr>
          <a:lstStyle/>
          <a:p>
            <a:r>
              <a:rPr lang="nl-NL" b="1"/>
              <a:t>Digitaal Wedstrijd Formulier</a:t>
            </a:r>
          </a:p>
        </p:txBody>
      </p:sp>
    </p:spTree>
    <p:extLst>
      <p:ext uri="{BB962C8B-B14F-4D97-AF65-F5344CB8AC3E}">
        <p14:creationId xmlns:p14="http://schemas.microsoft.com/office/powerpoint/2010/main" val="1478939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EA6773-39EC-BCB1-EE32-F7C0F9DC7B45}"/>
              </a:ext>
            </a:extLst>
          </p:cNvPr>
          <p:cNvSpPr>
            <a:spLocks noGrp="1"/>
          </p:cNvSpPr>
          <p:nvPr>
            <p:ph type="title"/>
          </p:nvPr>
        </p:nvSpPr>
        <p:spPr>
          <a:xfrm>
            <a:off x="307848" y="254518"/>
            <a:ext cx="7711440" cy="1325563"/>
          </a:xfrm>
        </p:spPr>
        <p:txBody>
          <a:bodyPr anchor="ctr">
            <a:normAutofit/>
          </a:bodyPr>
          <a:lstStyle/>
          <a:p>
            <a:r>
              <a:rPr lang="nl-NL"/>
              <a:t>ALGEMEEN</a:t>
            </a:r>
          </a:p>
        </p:txBody>
      </p:sp>
      <p:sp>
        <p:nvSpPr>
          <p:cNvPr id="3" name="Tijdelijke aanduiding voor inhoud 2">
            <a:extLst>
              <a:ext uri="{FF2B5EF4-FFF2-40B4-BE49-F238E27FC236}">
                <a16:creationId xmlns:a16="http://schemas.microsoft.com/office/drawing/2014/main" id="{9CB327AF-C46F-2FC9-82AC-67229387E38F}"/>
              </a:ext>
            </a:extLst>
          </p:cNvPr>
          <p:cNvSpPr>
            <a:spLocks noGrp="1"/>
          </p:cNvSpPr>
          <p:nvPr>
            <p:ph idx="1"/>
          </p:nvPr>
        </p:nvSpPr>
        <p:spPr>
          <a:xfrm>
            <a:off x="307848" y="2000922"/>
            <a:ext cx="7287051" cy="4537989"/>
          </a:xfrm>
        </p:spPr>
        <p:txBody>
          <a:bodyPr vert="horz" lIns="91440" tIns="45720" rIns="91440" bIns="45720" rtlCol="0" anchor="t">
            <a:normAutofit/>
          </a:bodyPr>
          <a:lstStyle/>
          <a:p>
            <a:r>
              <a:rPr lang="nl-NL">
                <a:latin typeface="Interstate LightCondensed"/>
              </a:rPr>
              <a:t>Dit doet de KNHB met de gegevens uit het DWF</a:t>
            </a:r>
            <a:br>
              <a:rPr lang="nl-NL">
                <a:latin typeface="Interstate LightCondensed" panose="02000506050000020004" pitchFamily="50" charset="0"/>
              </a:rPr>
            </a:br>
            <a:r>
              <a:rPr lang="nl-NL">
                <a:latin typeface="Interstate LightCondensed"/>
              </a:rPr>
              <a:t>Aan de hand van het DWF controleert de KNHB de volgende zaken:</a:t>
            </a:r>
          </a:p>
          <a:p>
            <a:r>
              <a:rPr lang="nl-NL">
                <a:latin typeface="Interstate LightCondensed"/>
              </a:rPr>
              <a:t>Speelgerechtigheid</a:t>
            </a:r>
          </a:p>
          <a:p>
            <a:r>
              <a:rPr lang="nl-NL">
                <a:latin typeface="Interstate LightCondensed"/>
              </a:rPr>
              <a:t>Verleende dispensaties</a:t>
            </a:r>
          </a:p>
          <a:p>
            <a:r>
              <a:rPr lang="nl-NL">
                <a:latin typeface="Interstate LightCondensed"/>
              </a:rPr>
              <a:t>Wedstrijdtelling: deze is van invloed op de speelgerechtigdheid voor beslissingswedstrijden</a:t>
            </a:r>
          </a:p>
          <a:p>
            <a:r>
              <a:rPr lang="nl-NL">
                <a:latin typeface="Interstate LightCondensed"/>
              </a:rPr>
              <a:t>Kaarten: wordt er tijdens de wedstrijd een gele/rode kaart op een verkeerde spelersnaam gezet, maar was deze bestemd voor een speler die niet op het DWF stond, dan kan de KNHB dit niet aanpassen.</a:t>
            </a:r>
          </a:p>
          <a:p>
            <a:pPr marL="0" indent="0">
              <a:buNone/>
            </a:pPr>
            <a:endParaRPr lang="nl-NL">
              <a:latin typeface="Interstate LightCondensed" panose="02000506050000020004" pitchFamily="50" charset="0"/>
            </a:endParaRPr>
          </a:p>
          <a:p>
            <a:pPr marL="0" indent="0">
              <a:buNone/>
            </a:pPr>
            <a:r>
              <a:rPr lang="nl-NL" i="1">
                <a:solidFill>
                  <a:schemeClr val="bg1"/>
                </a:solidFill>
                <a:highlight>
                  <a:srgbClr val="3C82EB"/>
                </a:highlight>
                <a:latin typeface="Interstate LightCondensed"/>
              </a:rPr>
              <a:t>We wijzen je daarbij ook op artikel 9 van het Bondsreglement en de maatregelen bij niet (tijdig) afronden, onjuist/niet volledig invullen DWF zoals beschreven in het uniform boeteoverzicht.</a:t>
            </a:r>
          </a:p>
          <a:p>
            <a:endParaRPr lang="nl-NL"/>
          </a:p>
        </p:txBody>
      </p:sp>
      <p:sp>
        <p:nvSpPr>
          <p:cNvPr id="5" name="Ondertitel 4">
            <a:extLst>
              <a:ext uri="{FF2B5EF4-FFF2-40B4-BE49-F238E27FC236}">
                <a16:creationId xmlns:a16="http://schemas.microsoft.com/office/drawing/2014/main" id="{993168F2-30E1-015A-94F8-E4A995FB620E}"/>
              </a:ext>
            </a:extLst>
          </p:cNvPr>
          <p:cNvSpPr>
            <a:spLocks noGrp="1"/>
          </p:cNvSpPr>
          <p:nvPr>
            <p:ph type="subTitle" idx="11"/>
          </p:nvPr>
        </p:nvSpPr>
        <p:spPr>
          <a:xfrm>
            <a:off x="307848" y="1221854"/>
            <a:ext cx="7711440" cy="919590"/>
          </a:xfrm>
        </p:spPr>
        <p:txBody>
          <a:bodyPr>
            <a:normAutofit/>
          </a:bodyPr>
          <a:lstStyle/>
          <a:p>
            <a:r>
              <a:rPr lang="nl-NL" b="1">
                <a:solidFill>
                  <a:srgbClr val="EF790C"/>
                </a:solidFill>
              </a:rPr>
              <a:t>Digitaal Wedstrijd Formulier &gt; Correct invullen spelerslijsten</a:t>
            </a:r>
          </a:p>
        </p:txBody>
      </p:sp>
      <p:pic>
        <p:nvPicPr>
          <p:cNvPr id="12" name="Afbeelding 11" descr="Afbeelding met tekst, schermopname, Lettertype, ontwerp&#10;&#10;Door AI gegenereerde inhoud is mogelijk onjuist.">
            <a:extLst>
              <a:ext uri="{FF2B5EF4-FFF2-40B4-BE49-F238E27FC236}">
                <a16:creationId xmlns:a16="http://schemas.microsoft.com/office/drawing/2014/main" id="{CAF0FF2A-6BFF-4ED7-8BC6-FA5568B20B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19288" y="816865"/>
            <a:ext cx="4190090" cy="5575524"/>
          </a:xfrm>
          <a:prstGeom prst="rect">
            <a:avLst/>
          </a:prstGeom>
        </p:spPr>
      </p:pic>
    </p:spTree>
    <p:extLst>
      <p:ext uri="{BB962C8B-B14F-4D97-AF65-F5344CB8AC3E}">
        <p14:creationId xmlns:p14="http://schemas.microsoft.com/office/powerpoint/2010/main" val="3691524457"/>
      </p:ext>
    </p:extLst>
  </p:cSld>
  <p:clrMapOvr>
    <a:masterClrMapping/>
  </p:clrMapOvr>
</p:sld>
</file>

<file path=ppt/theme/theme1.xml><?xml version="1.0" encoding="utf-8"?>
<a:theme xmlns:a="http://schemas.openxmlformats.org/drawingml/2006/main" name="Kantoorthema">
  <a:themeElements>
    <a:clrScheme name="Aangepast 2">
      <a:dk1>
        <a:srgbClr val="EF790C"/>
      </a:dk1>
      <a:lt1>
        <a:srgbClr val="FFFFFF"/>
      </a:lt1>
      <a:dk2>
        <a:srgbClr val="3C82EB"/>
      </a:dk2>
      <a:lt2>
        <a:srgbClr val="FFFFFF"/>
      </a:lt2>
      <a:accent1>
        <a:srgbClr val="FFFFFF"/>
      </a:accent1>
      <a:accent2>
        <a:srgbClr val="E97132"/>
      </a:accent2>
      <a:accent3>
        <a:srgbClr val="3C82EB"/>
      </a:accent3>
      <a:accent4>
        <a:srgbClr val="09B730"/>
      </a:accent4>
      <a:accent5>
        <a:srgbClr val="C4D9F9"/>
      </a:accent5>
      <a:accent6>
        <a:srgbClr val="FDF2E7"/>
      </a:accent6>
      <a:hlink>
        <a:srgbClr val="EF790C"/>
      </a:hlink>
      <a:folHlink>
        <a:srgbClr val="3C82EB"/>
      </a:folHlink>
    </a:clrScheme>
    <a:fontScheme name="Interstate">
      <a:majorFont>
        <a:latin typeface="Interstate BlackCondensed"/>
        <a:ea typeface=""/>
        <a:cs typeface=""/>
      </a:majorFont>
      <a:minorFont>
        <a:latin typeface="Interstate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KNHB 2025  -  Alleen-lezen" id="{C96FD711-31B9-4E99-89BD-5B8609D50461}" vid="{E78212EA-B4D3-4D9C-A2B1-1FE3A31317CB}"/>
    </a:ext>
  </a:extLst>
</a:theme>
</file>

<file path=ppt/theme/theme2.xml><?xml version="1.0" encoding="utf-8"?>
<a:theme xmlns:a="http://schemas.openxmlformats.org/drawingml/2006/main" name="KNHB powerpoint 2025 NIEUW">
  <a:themeElements>
    <a:clrScheme name="Aangepast 2">
      <a:dk1>
        <a:srgbClr val="EF790C"/>
      </a:dk1>
      <a:lt1>
        <a:srgbClr val="FFFFFF"/>
      </a:lt1>
      <a:dk2>
        <a:srgbClr val="3C82EB"/>
      </a:dk2>
      <a:lt2>
        <a:srgbClr val="FFFFFF"/>
      </a:lt2>
      <a:accent1>
        <a:srgbClr val="FFFFFF"/>
      </a:accent1>
      <a:accent2>
        <a:srgbClr val="E97132"/>
      </a:accent2>
      <a:accent3>
        <a:srgbClr val="3C82EB"/>
      </a:accent3>
      <a:accent4>
        <a:srgbClr val="09B730"/>
      </a:accent4>
      <a:accent5>
        <a:srgbClr val="C4D9F9"/>
      </a:accent5>
      <a:accent6>
        <a:srgbClr val="FDF2E7"/>
      </a:accent6>
      <a:hlink>
        <a:srgbClr val="EF790C"/>
      </a:hlink>
      <a:folHlink>
        <a:srgbClr val="3C82EB"/>
      </a:folHlink>
    </a:clrScheme>
    <a:fontScheme name="Interstate">
      <a:majorFont>
        <a:latin typeface="Interstate BlackCondensed"/>
        <a:ea typeface=""/>
        <a:cs typeface=""/>
      </a:majorFont>
      <a:minorFont>
        <a:latin typeface="Interstate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e16" id="{F33D24B4-C678-4735-91B7-AC41A4F98FC7}" vid="{88789CA1-628F-4322-9343-AEAAB462AC92}"/>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dc09c097-2117-4915-a7d7-054a6dce6f39" xsi:nil="true"/>
    <lcf76f155ced4ddcb4097134ff3c332f xmlns="258ec99a-33c5-4ba3-b92f-92a5f3b9088b">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247E683438B4942887666AD03528F11" ma:contentTypeVersion="16" ma:contentTypeDescription="Een nieuw document maken." ma:contentTypeScope="" ma:versionID="b60f8ccc2b76d12e0122b118534f57fc">
  <xsd:schema xmlns:xsd="http://www.w3.org/2001/XMLSchema" xmlns:xs="http://www.w3.org/2001/XMLSchema" xmlns:p="http://schemas.microsoft.com/office/2006/metadata/properties" xmlns:ns2="258ec99a-33c5-4ba3-b92f-92a5f3b9088b" xmlns:ns3="dc09c097-2117-4915-a7d7-054a6dce6f39" targetNamespace="http://schemas.microsoft.com/office/2006/metadata/properties" ma:root="true" ma:fieldsID="b5e713d154d2e772293a9e7caae983b1" ns2:_="" ns3:_="">
    <xsd:import namespace="258ec99a-33c5-4ba3-b92f-92a5f3b9088b"/>
    <xsd:import namespace="dc09c097-2117-4915-a7d7-054a6dce6f3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ServiceSearchProperties" minOccurs="0"/>
                <xsd:element ref="ns2:lcf76f155ced4ddcb4097134ff3c332f" minOccurs="0"/>
                <xsd:element ref="ns3:TaxCatchAll" minOccurs="0"/>
                <xsd:element ref="ns2:MediaServiceDateTake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58ec99a-33c5-4ba3-b92f-92a5f3b9088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SearchProperties" ma:index="18" nillable="true" ma:displayName="MediaServiceSearchProperties" ma:hidden="true" ma:internalName="MediaServiceSearchProperties" ma:readOnly="true">
      <xsd:simpleType>
        <xsd:restriction base="dms:Note"/>
      </xsd:simpleType>
    </xsd:element>
    <xsd:element name="lcf76f155ced4ddcb4097134ff3c332f" ma:index="20" nillable="true" ma:taxonomy="true" ma:internalName="lcf76f155ced4ddcb4097134ff3c332f" ma:taxonomyFieldName="MediaServiceImageTags" ma:displayName="Afbeeldingtags" ma:readOnly="false" ma:fieldId="{5cf76f15-5ced-4ddc-b409-7134ff3c332f}" ma:taxonomyMulti="true" ma:sspId="51e11ad3-8344-42fb-8173-167f2678670a" ma:termSetId="09814cd3-568e-fe90-9814-8d621ff8fb84" ma:anchorId="fba54fb3-c3e1-fe81-a776-ca4b69148c4d" ma:open="true" ma:isKeyword="false">
      <xsd:complexType>
        <xsd:sequence>
          <xsd:element ref="pc:Terms" minOccurs="0" maxOccurs="1"/>
        </xsd:sequence>
      </xsd:complexType>
    </xsd:element>
    <xsd:element name="MediaServiceDateTaken" ma:index="22" nillable="true" ma:displayName="MediaServiceDateTaken" ma:hidden="true" ma:indexed="true" ma:internalName="MediaServiceDateTaken" ma:readOnly="true">
      <xsd:simpleType>
        <xsd:restriction base="dms:Text"/>
      </xsd:simpleType>
    </xsd:element>
    <xsd:element name="MediaServiceOCR" ma:index="23"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c09c097-2117-4915-a7d7-054a6dce6f39" elementFormDefault="qualified">
    <xsd:import namespace="http://schemas.microsoft.com/office/2006/documentManagement/types"/>
    <xsd:import namespace="http://schemas.microsoft.com/office/infopath/2007/PartnerControls"/>
    <xsd:element name="SharedWithUsers" ma:index="15"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Gedeeld met details" ma:internalName="SharedWithDetails" ma:readOnly="true">
      <xsd:simpleType>
        <xsd:restriction base="dms:Note">
          <xsd:maxLength value="255"/>
        </xsd:restriction>
      </xsd:simpleType>
    </xsd:element>
    <xsd:element name="TaxCatchAll" ma:index="21" nillable="true" ma:displayName="Taxonomy Catch All Column" ma:hidden="true" ma:list="{2f810656-4f88-4b51-aef0-303ed4667917}" ma:internalName="TaxCatchAll" ma:showField="CatchAllData" ma:web="dc09c097-2117-4915-a7d7-054a6dce6f3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0DAE67E-476A-4634-8928-5E92030BEE92}">
  <ds:schemaRefs>
    <ds:schemaRef ds:uri="http://schemas.microsoft.com/sharepoint/v3/contenttype/forms"/>
  </ds:schemaRefs>
</ds:datastoreItem>
</file>

<file path=customXml/itemProps2.xml><?xml version="1.0" encoding="utf-8"?>
<ds:datastoreItem xmlns:ds="http://schemas.openxmlformats.org/officeDocument/2006/customXml" ds:itemID="{6DC573CE-6481-41CA-80C9-19AA6EC11409}">
  <ds:schemaRefs>
    <ds:schemaRef ds:uri="258ec99a-33c5-4ba3-b92f-92a5f3b9088b"/>
    <ds:schemaRef ds:uri="dc09c097-2117-4915-a7d7-054a6dce6f3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B5E41DBD-8AFA-474C-B8D8-83A87B2A6FF5}">
  <ds:schemaRefs>
    <ds:schemaRef ds:uri="258ec99a-33c5-4ba3-b92f-92a5f3b9088b"/>
    <ds:schemaRef ds:uri="dc09c097-2117-4915-a7d7-054a6dce6f3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PresentatieKNHB</Template>
  <TotalTime>1</TotalTime>
  <Words>2725</Words>
  <Application>Microsoft Office PowerPoint</Application>
  <PresentationFormat>Breedbeeld</PresentationFormat>
  <Paragraphs>288</Paragraphs>
  <Slides>28</Slides>
  <Notes>3</Notes>
  <HiddenSlides>0</HiddenSlides>
  <MMClips>0</MMClips>
  <ScaleCrop>false</ScaleCrop>
  <HeadingPairs>
    <vt:vector size="6" baseType="variant">
      <vt:variant>
        <vt:lpstr>Gebruikte lettertypen</vt:lpstr>
      </vt:variant>
      <vt:variant>
        <vt:i4>8</vt:i4>
      </vt:variant>
      <vt:variant>
        <vt:lpstr>Thema</vt:lpstr>
      </vt:variant>
      <vt:variant>
        <vt:i4>2</vt:i4>
      </vt:variant>
      <vt:variant>
        <vt:lpstr>Diatitels</vt:lpstr>
      </vt:variant>
      <vt:variant>
        <vt:i4>28</vt:i4>
      </vt:variant>
    </vt:vector>
  </HeadingPairs>
  <TitlesOfParts>
    <vt:vector size="38" baseType="lpstr">
      <vt:lpstr>Aptos</vt:lpstr>
      <vt:lpstr>Arial</vt:lpstr>
      <vt:lpstr>Arial,Sans-Serif</vt:lpstr>
      <vt:lpstr>Interstate Black Cond</vt:lpstr>
      <vt:lpstr>Interstate BlackCondensed</vt:lpstr>
      <vt:lpstr>Interstate LightCondensed</vt:lpstr>
      <vt:lpstr>Interstate Regular</vt:lpstr>
      <vt:lpstr>Wingdings</vt:lpstr>
      <vt:lpstr>Kantoorthema</vt:lpstr>
      <vt:lpstr>KNHB powerpoint 2025 NIEUW</vt:lpstr>
      <vt:lpstr>KICK-OFF            SEIZOEN 2025-2026                                      Maandag 1 september 2025</vt:lpstr>
      <vt:lpstr>AGENDA</vt:lpstr>
      <vt:lpstr>ALGEMEEN</vt:lpstr>
      <vt:lpstr>ALGEMEEN</vt:lpstr>
      <vt:lpstr>ALGEMEEN</vt:lpstr>
      <vt:lpstr>ALGEMEEN</vt:lpstr>
      <vt:lpstr>ALGEMEEN </vt:lpstr>
      <vt:lpstr>ALGEMEEN</vt:lpstr>
      <vt:lpstr>ALGEMEEN</vt:lpstr>
      <vt:lpstr>PROCEDURES</vt:lpstr>
      <vt:lpstr>PROCEDURES</vt:lpstr>
      <vt:lpstr>PROCEDURES</vt:lpstr>
      <vt:lpstr>PROCEDURES</vt:lpstr>
      <vt:lpstr>PROCEDURES</vt:lpstr>
      <vt:lpstr>PROCEDURES</vt:lpstr>
      <vt:lpstr>SPEELGERECHTIGHEID</vt:lpstr>
      <vt:lpstr>SPEELGERECHTIGHEID</vt:lpstr>
      <vt:lpstr>Speelgerechtigdheid</vt:lpstr>
      <vt:lpstr>ARBITRAGE</vt:lpstr>
      <vt:lpstr>BONDSARBITRAGE</vt:lpstr>
      <vt:lpstr>BONDSARBITRAGE</vt:lpstr>
      <vt:lpstr>BONDSARBITRAGE</vt:lpstr>
      <vt:lpstr>SPORTIVITEIT &amp; RESPECT</vt:lpstr>
      <vt:lpstr>JONGSTE JEUGD</vt:lpstr>
      <vt:lpstr>JUNIOREN</vt:lpstr>
      <vt:lpstr>SPEELDAGENKALENDERS</vt:lpstr>
      <vt:lpstr>REGLEMENTEN</vt:lpstr>
      <vt:lpstr>NOG VRAGEN?</vt:lpstr>
    </vt:vector>
  </TitlesOfParts>
  <Company>Koninklijke Nederlandse Hockey Bond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Annelies van der Vis</dc:creator>
  <cp:lastModifiedBy>Yvette van der Horst</cp:lastModifiedBy>
  <cp:revision>105</cp:revision>
  <dcterms:created xsi:type="dcterms:W3CDTF">2025-05-13T08:38:25Z</dcterms:created>
  <dcterms:modified xsi:type="dcterms:W3CDTF">2025-11-28T09:37:05Z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0x0101002247E683438B4942887666AD03528F11</vt:lpwstr>
  </property>
  <property fmtid="{D5CDD505-2E9C-101B-9397-08002B2CF9AE}" pid="3" name="MediaServiceImageTags">
    <vt:lpwstr/>
  </property>
</Properties>
</file>