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1"/>
  </p:notesMasterIdLst>
  <p:sldIdLst>
    <p:sldId id="261" r:id="rId5"/>
    <p:sldId id="262" r:id="rId6"/>
    <p:sldId id="264" r:id="rId7"/>
    <p:sldId id="265" r:id="rId8"/>
    <p:sldId id="266" r:id="rId9"/>
    <p:sldId id="267" r:id="rId10"/>
  </p:sldIdLst>
  <p:sldSz cx="12192000" cy="6858000"/>
  <p:notesSz cx="6858000" cy="9144000"/>
  <p:embeddedFontLst>
    <p:embeddedFont>
      <p:font typeface="Interstate Black Cond" charset="0"/>
      <p:regular r:id="rId12"/>
    </p:embeddedFont>
    <p:embeddedFont>
      <p:font typeface="Interstate BlackCondensed" panose="02000506040000020004" pitchFamily="50" charset="0"/>
      <p:bold r:id="rId13"/>
    </p:embeddedFont>
    <p:embeddedFont>
      <p:font typeface="Interstate LightCondensed" panose="02000506050000020004" pitchFamily="50" charset="0"/>
      <p:regular r:id="rId14"/>
    </p:embeddedFont>
    <p:embeddedFont>
      <p:font typeface="Interstate Regular" panose="02000503020000020004" pitchFamily="50" charset="0"/>
      <p:regular r:id="rId15"/>
    </p:embeddedFont>
    <p:embeddedFont>
      <p:font typeface="Interstate RegularItalic" panose="02000503020000020004" pitchFamily="50" charset="0"/>
      <p:regular r:id="rId16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e WK" id="{9BDCA356-2388-43D6-A131-91E110ED99F5}">
          <p14:sldIdLst>
            <p14:sldId id="261"/>
            <p14:sldId id="262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19BC962-8413-C339-AA4E-7278D5C06914}" name="Tommy Vissers" initials="TV" userId="S::tommy.vissers@knhb.nl::eaeab29c-38dd-4977-ad1e-c92ca8a6b6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2E7"/>
    <a:srgbClr val="000000"/>
    <a:srgbClr val="EF790C"/>
    <a:srgbClr val="3C82EB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25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gnes de Kuijper" userId="6d8fd9a9-5dc0-44b8-a8c8-0e967e10bb41" providerId="ADAL" clId="{36FB0105-293A-4348-99A6-E60D7FA9F516}"/>
    <pc:docChg chg="delSld modSection">
      <pc:chgData name="Agnes de Kuijper" userId="6d8fd9a9-5dc0-44b8-a8c8-0e967e10bb41" providerId="ADAL" clId="{36FB0105-293A-4348-99A6-E60D7FA9F516}" dt="2026-02-02T11:05:43.562" v="1" actId="47"/>
      <pc:docMkLst>
        <pc:docMk/>
      </pc:docMkLst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0" sldId="257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0" sldId="258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0" sldId="260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2233054253" sldId="278"/>
        </pc:sldMkLst>
      </pc:sldChg>
      <pc:sldChg chg="del">
        <pc:chgData name="Agnes de Kuijper" userId="6d8fd9a9-5dc0-44b8-a8c8-0e967e10bb41" providerId="ADAL" clId="{36FB0105-293A-4348-99A6-E60D7FA9F516}" dt="2026-02-02T11:05:43.562" v="1" actId="47"/>
        <pc:sldMkLst>
          <pc:docMk/>
          <pc:sldMk cId="2419969519" sldId="2147375970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1992948149" sldId="2147375985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1395196613" sldId="2147375986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4029345298" sldId="2147375987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70637081" sldId="2147375988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696535741" sldId="2147375989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2089470108" sldId="2147375990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3216800702" sldId="2147375991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1972335696" sldId="2147375992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3786719385" sldId="2147375993"/>
        </pc:sldMkLst>
      </pc:sldChg>
      <pc:sldChg chg="del">
        <pc:chgData name="Agnes de Kuijper" userId="6d8fd9a9-5dc0-44b8-a8c8-0e967e10bb41" providerId="ADAL" clId="{36FB0105-293A-4348-99A6-E60D7FA9F516}" dt="2026-02-02T11:05:39.416" v="0" actId="47"/>
        <pc:sldMkLst>
          <pc:docMk/>
          <pc:sldMk cId="895791307" sldId="2147375994"/>
        </pc:sldMkLst>
      </pc:sldChg>
      <pc:sldMasterChg chg="delSldLayout">
        <pc:chgData name="Agnes de Kuijper" userId="6d8fd9a9-5dc0-44b8-a8c8-0e967e10bb41" providerId="ADAL" clId="{36FB0105-293A-4348-99A6-E60D7FA9F516}" dt="2026-02-02T11:05:43.562" v="1" actId="47"/>
        <pc:sldMasterMkLst>
          <pc:docMk/>
          <pc:sldMasterMk cId="1418141392" sldId="2147483648"/>
        </pc:sldMasterMkLst>
        <pc:sldLayoutChg chg="del">
          <pc:chgData name="Agnes de Kuijper" userId="6d8fd9a9-5dc0-44b8-a8c8-0e967e10bb41" providerId="ADAL" clId="{36FB0105-293A-4348-99A6-E60D7FA9F516}" dt="2026-02-02T11:05:39.416" v="0" actId="47"/>
          <pc:sldLayoutMkLst>
            <pc:docMk/>
            <pc:sldMasterMk cId="1418141392" sldId="2147483648"/>
            <pc:sldLayoutMk cId="466592975" sldId="2147483691"/>
          </pc:sldLayoutMkLst>
        </pc:sldLayoutChg>
        <pc:sldLayoutChg chg="del">
          <pc:chgData name="Agnes de Kuijper" userId="6d8fd9a9-5dc0-44b8-a8c8-0e967e10bb41" providerId="ADAL" clId="{36FB0105-293A-4348-99A6-E60D7FA9F516}" dt="2026-02-02T11:05:43.562" v="1" actId="47"/>
          <pc:sldLayoutMkLst>
            <pc:docMk/>
            <pc:sldMasterMk cId="1418141392" sldId="2147483648"/>
            <pc:sldLayoutMk cId="1182633424" sldId="214748369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E1D27-00E4-4ADB-B7AD-F7D8C259A865}" type="datetimeFigureOut">
              <a:rPr lang="nl-NL" smtClean="0"/>
              <a:t>2-2-2026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5D95-E617-41FE-B054-3B4BC8B789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131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4E19F-F2EE-4D07-EC95-DAE76EDC1D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2044" y="2221212"/>
            <a:ext cx="6143523" cy="891699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600"/>
            </a:lvl1pPr>
          </a:lstStyle>
          <a:p>
            <a:r>
              <a:rPr lang="nl-NL"/>
              <a:t>TEKST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59FF7B-23CD-D1A4-12F7-04E107B0CB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32044" y="2967857"/>
            <a:ext cx="4444482" cy="1655762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400"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4" name="Afbeelding 1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E2706035-382B-99D0-F355-72F9A5A1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A9CF6E1-A252-4B46-BCDE-B641342FC19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0" y="0"/>
            <a:ext cx="561022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441842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182566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25B19F9-8BD1-7F27-6658-1B32AF3CF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345F60A7-AFAB-3F20-D757-EBF7C1EB754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150860"/>
            <a:ext cx="10515600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316403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456894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br>
              <a:rPr lang="nl-NL"/>
            </a:br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25B19F9-8BD1-7F27-6658-1B32AF3CF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F31675EF-896F-2FFE-D00C-1727E45ABB5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776504"/>
            <a:ext cx="10515600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15375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182566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25B19F9-8BD1-7F27-6658-1B32AF3CF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16817779-3A6C-F101-6644-A1DA73AE0415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141716"/>
            <a:ext cx="10515600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3169858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en objec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456894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br>
              <a:rPr lang="nl-NL"/>
            </a:br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25B19F9-8BD1-7F27-6658-1B32AF3CF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263CFF9D-D630-2600-5EC6-0BC087266C6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776504"/>
            <a:ext cx="10515600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2813814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72DD31E2-D109-E916-92A6-AB9C384FD9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89843" y="372449"/>
            <a:ext cx="3641039" cy="6166462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254518"/>
            <a:ext cx="771144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/>
            </a:lvl1pPr>
          </a:lstStyle>
          <a:p>
            <a:r>
              <a:rPr lang="nl-NL"/>
              <a:t>TITEL REGEL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7638288" cy="38512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063DCCD2-CD82-BA2E-82C9-35744B720F6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8" y="1221854"/>
            <a:ext cx="7711440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121E01B8-C54B-2275-371B-3E8074E14A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41" y="6117370"/>
            <a:ext cx="1951647" cy="4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248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72DD31E2-D109-E916-92A6-AB9C384FD914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89843" y="372449"/>
            <a:ext cx="3641039" cy="6166462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515369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/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7638288" cy="38512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BB98A978-0D6C-A9E7-BC2E-2727EB8DB79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8" y="1831368"/>
            <a:ext cx="7638288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E11379C2-411A-E815-7C11-97226F47D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41" y="6117370"/>
            <a:ext cx="1951647" cy="4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0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rgbClr val="EF7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254518"/>
            <a:ext cx="771144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771144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F9CC903B-39EC-1A24-4D45-D650E57FE7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89843" y="372449"/>
            <a:ext cx="3641039" cy="6166462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14149559-1809-F7F1-6797-8502BC4C6D6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8" y="1221854"/>
            <a:ext cx="7711440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2C624EB9-ABA7-6D2C-031B-EE89D2F55A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16471"/>
            <a:ext cx="1951648" cy="4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04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 en object">
    <p:bg>
      <p:bgPr>
        <a:solidFill>
          <a:srgbClr val="EF79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542801"/>
            <a:ext cx="7720584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7720584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F9CC903B-39EC-1A24-4D45-D650E57FE7D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89843" y="372449"/>
            <a:ext cx="3641039" cy="6166462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01201B61-5A74-5348-8EFA-636D05A463D4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8" y="1831368"/>
            <a:ext cx="7720584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pic>
        <p:nvPicPr>
          <p:cNvPr id="6" name="Afbeelding 5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99CE8262-5446-A82D-C5EE-7E48A00C11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16471"/>
            <a:ext cx="1951648" cy="4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9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6DF9994B-6E02-62ED-D7A4-044496E9AF0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189843" y="372449"/>
            <a:ext cx="3641039" cy="6166462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510320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/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DA3A609-86A6-B70F-3BF3-DEE2CF0B7964}"/>
              </a:ext>
            </a:extLst>
          </p:cNvPr>
          <p:cNvSpPr/>
          <p:nvPr userDrawn="1"/>
        </p:nvSpPr>
        <p:spPr>
          <a:xfrm>
            <a:off x="314618" y="2738087"/>
            <a:ext cx="2602318" cy="356996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6897865-3356-316C-72E5-E20EA9867648}"/>
              </a:ext>
            </a:extLst>
          </p:cNvPr>
          <p:cNvSpPr/>
          <p:nvPr userDrawn="1"/>
        </p:nvSpPr>
        <p:spPr>
          <a:xfrm>
            <a:off x="3992538" y="2738087"/>
            <a:ext cx="2602318" cy="356996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2A555CE6-2D76-57B8-6E20-AE550F7A4F11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8" y="1794792"/>
            <a:ext cx="7638288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7EACD2E6-D1DA-8CC4-F29D-746294F3E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4558" y="2768078"/>
            <a:ext cx="2478369" cy="29198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bewerken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B9090DB1-2A10-E78C-2491-07E8DEEE877B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050006" y="2768078"/>
            <a:ext cx="2478809" cy="300312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bewerken</a:t>
            </a: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7F97D2D7-C180-F37B-5262-A0D057F784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07848" y="3201084"/>
            <a:ext cx="3432048" cy="331107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5D640ACF-B8A0-3220-E1F7-D1FB7D3AC12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002158" y="3199517"/>
            <a:ext cx="3943978" cy="250633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84E7940F-4862-DA97-70AA-28D4072E7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41" y="6117370"/>
            <a:ext cx="1951647" cy="4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9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21190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rgbClr val="EF790C"/>
                </a:solidFill>
              </a:defRPr>
            </a:lvl1pPr>
          </a:lstStyle>
          <a:p>
            <a:r>
              <a:rPr lang="nl-NL"/>
              <a:t>TITEL REGEL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77259" y="1144887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rgbClr val="EF790C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731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64E19F-F2EE-4D07-EC95-DAE76EDC1D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32044" y="2221212"/>
            <a:ext cx="6143523" cy="891699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600">
                <a:solidFill>
                  <a:srgbClr val="EF790C"/>
                </a:solidFill>
              </a:defRPr>
            </a:lvl1pPr>
          </a:lstStyle>
          <a:p>
            <a:r>
              <a:rPr lang="nl-NL"/>
              <a:t>TEKST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59FF7B-23CD-D1A4-12F7-04E107B0CB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32044" y="2967857"/>
            <a:ext cx="4444482" cy="1655762"/>
          </a:xfrm>
        </p:spPr>
        <p:txBody>
          <a:bodyPr/>
          <a:lstStyle>
            <a:lvl1pPr marL="0" indent="0" algn="l">
              <a:lnSpc>
                <a:spcPct val="70000"/>
              </a:lnSpc>
              <a:buNone/>
              <a:defRPr sz="2400"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14" name="Afbeelding 1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E2706035-382B-99D0-F355-72F9A5A15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A9CF6E1-A252-4B46-BCDE-B641342FC19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" y="0"/>
            <a:ext cx="5608214" cy="60293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C4AF312-37DF-1E7B-5B20-A77FCC14D3C6}"/>
              </a:ext>
            </a:extLst>
          </p:cNvPr>
          <p:cNvSpPr/>
          <p:nvPr userDrawn="1"/>
        </p:nvSpPr>
        <p:spPr>
          <a:xfrm>
            <a:off x="2011" y="6029330"/>
            <a:ext cx="5608214" cy="828669"/>
          </a:xfrm>
          <a:prstGeom prst="rect">
            <a:avLst/>
          </a:prstGeom>
          <a:solidFill>
            <a:srgbClr val="EF790C"/>
          </a:solidFill>
          <a:ln>
            <a:solidFill>
              <a:srgbClr val="EF79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A1672F-7FAF-9A2A-A15D-1173189DB6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0" r="22384"/>
          <a:stretch/>
        </p:blipFill>
        <p:spPr>
          <a:xfrm>
            <a:off x="145233" y="6208775"/>
            <a:ext cx="5231439" cy="5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04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50437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rgbClr val="EF790C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77259" y="1829935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rgbClr val="EF790C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174978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21190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77259" y="1144887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878290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50437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77259" y="1829935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692768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85198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  <a:br>
              <a:rPr lang="nl-NL"/>
            </a:br>
            <a:r>
              <a:rPr lang="nl-NL"/>
              <a:t>TITEL REGEL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9" y="2502793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855180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21190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77259" y="1144887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5193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50437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277259" y="1829935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600711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afbeelding 2">
            <a:extLst>
              <a:ext uri="{FF2B5EF4-FFF2-40B4-BE49-F238E27FC236}">
                <a16:creationId xmlns:a16="http://schemas.microsoft.com/office/drawing/2014/main" id="{72A0E468-0793-66E0-358C-137B75B8D53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10061792" y="371922"/>
            <a:ext cx="2246033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3" name="Tijdelijke aanduiding voor afbeelding 2">
            <a:extLst>
              <a:ext uri="{FF2B5EF4-FFF2-40B4-BE49-F238E27FC236}">
                <a16:creationId xmlns:a16="http://schemas.microsoft.com/office/drawing/2014/main" id="{30258EB0-7C96-AD8E-A2C3-F2A5F977111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535058" y="3366004"/>
            <a:ext cx="4114779" cy="304095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84274716-B6BC-BB7F-C682-0A0A5F6322C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983804" y="371922"/>
            <a:ext cx="3977318" cy="2916026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7259" y="851982"/>
            <a:ext cx="5520037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  <a:br>
              <a:rPr lang="nl-NL"/>
            </a:br>
            <a:r>
              <a:rPr lang="nl-NL"/>
              <a:t>TITEL REGEL 3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9" y="3366004"/>
            <a:ext cx="4988052" cy="3172907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Ondertitel 2">
            <a:extLst>
              <a:ext uri="{FF2B5EF4-FFF2-40B4-BE49-F238E27FC236}">
                <a16:creationId xmlns:a16="http://schemas.microsoft.com/office/drawing/2014/main" id="{E1CF1CBC-E88F-E76B-ACAE-055DE20AC2B8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07849" y="2502793"/>
            <a:ext cx="5489447" cy="785155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A023C1F5-DC01-6070-629A-34E8B6D032C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736221" y="3366002"/>
            <a:ext cx="2571604" cy="304095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081120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>
            <a:extLst>
              <a:ext uri="{FF2B5EF4-FFF2-40B4-BE49-F238E27FC236}">
                <a16:creationId xmlns:a16="http://schemas.microsoft.com/office/drawing/2014/main" id="{1D863354-4924-F67D-467C-76B2BD90C207}"/>
              </a:ext>
            </a:extLst>
          </p:cNvPr>
          <p:cNvSpPr/>
          <p:nvPr userDrawn="1"/>
        </p:nvSpPr>
        <p:spPr>
          <a:xfrm>
            <a:off x="0" y="0"/>
            <a:ext cx="12192000" cy="2674266"/>
          </a:xfrm>
          <a:prstGeom prst="rect">
            <a:avLst/>
          </a:prstGeom>
          <a:solidFill>
            <a:srgbClr val="EF79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9" y="509533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TITEL REGEL 1</a:t>
            </a:r>
            <a:br>
              <a:rPr lang="nl-NL"/>
            </a:br>
            <a:r>
              <a:rPr lang="nl-NL"/>
              <a:t>TITEL REGEL 2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3807202"/>
            <a:ext cx="11492049" cy="276733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7B1C0FF3-D69F-7435-CC43-394FFEB577D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983803" y="371922"/>
            <a:ext cx="5816095" cy="1949567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Ondertitel 2">
            <a:extLst>
              <a:ext uri="{FF2B5EF4-FFF2-40B4-BE49-F238E27FC236}">
                <a16:creationId xmlns:a16="http://schemas.microsoft.com/office/drawing/2014/main" id="{42000F86-F458-E503-00F8-A7085DFB47B3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307849" y="3183799"/>
            <a:ext cx="5507735" cy="519521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938EBF23-3138-D32D-7683-865657172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254619F8-B56F-55A1-E9A8-AB5CF329438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99216" y="109456"/>
            <a:ext cx="11793567" cy="454281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64E19F-F2EE-4D07-EC95-DAE76EDC1D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216" y="4820359"/>
            <a:ext cx="6143523" cy="891699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600"/>
            </a:lvl1pPr>
          </a:lstStyle>
          <a:p>
            <a:r>
              <a:rPr lang="nl-NL"/>
              <a:t>TEKST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59FF7B-23CD-D1A4-12F7-04E107B0CB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9032" y="4820359"/>
            <a:ext cx="2842788" cy="891699"/>
          </a:xfrm>
        </p:spPr>
        <p:txBody>
          <a:bodyPr>
            <a:normAutofit/>
          </a:bodyPr>
          <a:lstStyle>
            <a:lvl1pPr marL="0" indent="0" algn="r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THEMA</a:t>
            </a:r>
          </a:p>
        </p:txBody>
      </p:sp>
      <p:pic>
        <p:nvPicPr>
          <p:cNvPr id="12" name="Afbeelding 11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B927929C-F6DD-D746-8708-2BB706FE4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254619F8-B56F-55A1-E9A8-AB5CF329438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99216" y="109456"/>
            <a:ext cx="11793567" cy="4542818"/>
          </a:xfrm>
          <a:prstGeom prst="roundRect">
            <a:avLst>
              <a:gd name="adj" fmla="val 1571"/>
            </a:avLst>
          </a:prstGeom>
          <a:effectLst>
            <a:softEdge rad="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264E19F-F2EE-4D07-EC95-DAE76EDC1D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9216" y="4820359"/>
            <a:ext cx="6143523" cy="891699"/>
          </a:xfr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6600"/>
            </a:lvl1pPr>
          </a:lstStyle>
          <a:p>
            <a:r>
              <a:rPr lang="nl-NL"/>
              <a:t>TEKST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59FF7B-23CD-D1A4-12F7-04E107B0CB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29032" y="4820359"/>
            <a:ext cx="2842788" cy="891699"/>
          </a:xfrm>
        </p:spPr>
        <p:txBody>
          <a:bodyPr>
            <a:normAutofit/>
          </a:bodyPr>
          <a:lstStyle>
            <a:lvl1pPr marL="0" indent="0" algn="r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THEMA</a:t>
            </a:r>
          </a:p>
        </p:txBody>
      </p:sp>
      <p:pic>
        <p:nvPicPr>
          <p:cNvPr id="12" name="Afbeelding 11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B927929C-F6DD-D746-8708-2BB706FE4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799BE13-3ECB-357A-8630-F5D9BB6D43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16" y="6094619"/>
            <a:ext cx="7554896" cy="73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319089"/>
            <a:ext cx="10515600" cy="1159444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/>
            </a:lvl1pPr>
          </a:lstStyle>
          <a:p>
            <a:r>
              <a:rPr lang="nl-NL"/>
              <a:t>TITEL REGEL 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Afbeelding 8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46F80FF6-53B1-6678-55B5-83B5DDB58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50BA16EF-F4F8-0543-391D-3C61A5702F4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163494"/>
            <a:ext cx="9007564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53391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586833"/>
            <a:ext cx="10515600" cy="1207959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/>
            </a:lvl1pPr>
          </a:lstStyle>
          <a:p>
            <a:r>
              <a:rPr lang="nl-NL"/>
              <a:t>KLIK OM STIJL TE BEWERKEN</a:t>
            </a:r>
            <a:br>
              <a:rPr lang="nl-NL"/>
            </a:br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9329928" cy="38512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Afbeelding 8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46F80FF6-53B1-6678-55B5-83B5DDB58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B880EC21-0D46-4481-E36F-E33E4F24272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831368"/>
            <a:ext cx="10015728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2788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934305"/>
            <a:ext cx="10515600" cy="1207959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/>
            </a:lvl1pPr>
          </a:lstStyle>
          <a:p>
            <a:r>
              <a:rPr lang="nl-NL"/>
              <a:t>KLIK OM STIJL TE BEWERKEN</a:t>
            </a:r>
            <a:br>
              <a:rPr lang="nl-NL"/>
            </a:br>
            <a:r>
              <a:rPr lang="nl-NL"/>
              <a:t>KLIK OM STIJL TE BEWERKEN</a:t>
            </a:r>
            <a:br>
              <a:rPr lang="nl-NL"/>
            </a:br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3154680"/>
            <a:ext cx="9329928" cy="3384231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9" name="Afbeelding 8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46F80FF6-53B1-6678-55B5-83B5DDB58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3" y="6134327"/>
            <a:ext cx="1951647" cy="486112"/>
          </a:xfrm>
          <a:prstGeom prst="rect">
            <a:avLst/>
          </a:prstGeom>
        </p:spPr>
      </p:pic>
      <p:sp>
        <p:nvSpPr>
          <p:cNvPr id="4" name="Ondertitel 2">
            <a:extLst>
              <a:ext uri="{FF2B5EF4-FFF2-40B4-BE49-F238E27FC236}">
                <a16:creationId xmlns:a16="http://schemas.microsoft.com/office/drawing/2014/main" id="{B880EC21-0D46-4481-E36F-E33E4F242720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2576013"/>
            <a:ext cx="10015728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tx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251002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182566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25B19F9-8BD1-7F27-6658-1B32AF3CF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257278D4-0856-E7CE-A7FD-98E4FFCE87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150860"/>
            <a:ext cx="9007564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31444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72E5C-B864-6E16-FE63-BA0D58D0C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7848" y="456894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7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br>
              <a:rPr lang="nl-NL"/>
            </a:br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6D9FEE-2F7B-A57B-4C3A-1221B05B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48" y="2687636"/>
            <a:ext cx="10515600" cy="38512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ettertype, Graphics, logo, symbool&#10;&#10;Automatisch gegenereerde beschrijving">
            <a:extLst>
              <a:ext uri="{FF2B5EF4-FFF2-40B4-BE49-F238E27FC236}">
                <a16:creationId xmlns:a16="http://schemas.microsoft.com/office/drawing/2014/main" id="{F25B19F9-8BD1-7F27-6658-1B32AF3CF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85" y="6029331"/>
            <a:ext cx="1951648" cy="487011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9A3E426A-C848-85FA-BF58-35F15DF3359F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07848" y="1785648"/>
            <a:ext cx="10326624" cy="919590"/>
          </a:xfrm>
        </p:spPr>
        <p:txBody>
          <a:bodyPr>
            <a:normAutofit/>
          </a:bodyPr>
          <a:lstStyle>
            <a:lvl1pPr marL="0" indent="0" algn="l">
              <a:lnSpc>
                <a:spcPct val="70000"/>
              </a:lnSpc>
              <a:buNone/>
              <a:defRPr sz="2800">
                <a:solidFill>
                  <a:schemeClr val="bg1"/>
                </a:solidFill>
                <a:latin typeface="Interstate LightCondensed" panose="02000506050000020004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ONDERTITEL REGEL 1</a:t>
            </a:r>
          </a:p>
        </p:txBody>
      </p:sp>
    </p:spTree>
    <p:extLst>
      <p:ext uri="{BB962C8B-B14F-4D97-AF65-F5344CB8AC3E}">
        <p14:creationId xmlns:p14="http://schemas.microsoft.com/office/powerpoint/2010/main" val="410591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02E0A3-5D61-0B02-D3C6-D20C89D4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600" b="1" i="0" u="none" strike="noStrike" kern="1200" cap="none" spc="0" normalizeH="0" baseline="0" noProof="0">
                <a:ln>
                  <a:noFill/>
                </a:ln>
                <a:solidFill>
                  <a:srgbClr val="EF790C"/>
                </a:solidFill>
                <a:effectLst/>
                <a:uLnTx/>
                <a:uFillTx/>
                <a:latin typeface="Interstate BlackCondensed" panose="02000506040000020004" pitchFamily="50" charset="0"/>
                <a:ea typeface="+mn-ea"/>
                <a:cs typeface="+mn-cs"/>
              </a:rPr>
              <a:t>KOPTEKST</a:t>
            </a:r>
            <a:endParaRPr kumimoji="0" lang="nl-NL" sz="6600" b="1" i="0" u="none" strike="noStrike" kern="1200" cap="none" spc="0" normalizeH="0" baseline="0" noProof="0">
              <a:ln>
                <a:noFill/>
              </a:ln>
              <a:solidFill>
                <a:srgbClr val="EF790C"/>
              </a:solidFill>
              <a:effectLst/>
              <a:uLnTx/>
              <a:uFillTx/>
              <a:latin typeface="Interstate Black Cond" pitchFamily="50" charset="0"/>
              <a:ea typeface="+mn-ea"/>
              <a:cs typeface="+mn-cs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6760C95-3FB4-67C5-ACEE-F7547FB76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41814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2" r:id="rId3"/>
    <p:sldLayoutId id="2147483674" r:id="rId4"/>
    <p:sldLayoutId id="2147483675" r:id="rId5"/>
    <p:sldLayoutId id="2147483650" r:id="rId6"/>
    <p:sldLayoutId id="2147483688" r:id="rId7"/>
    <p:sldLayoutId id="2147483664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8" r:id="rId14"/>
    <p:sldLayoutId id="2147483681" r:id="rId15"/>
    <p:sldLayoutId id="2147483672" r:id="rId16"/>
    <p:sldLayoutId id="2147483682" r:id="rId17"/>
    <p:sldLayoutId id="2147483669" r:id="rId18"/>
    <p:sldLayoutId id="2147483670" r:id="rId19"/>
    <p:sldLayoutId id="2147483686" r:id="rId20"/>
    <p:sldLayoutId id="2147483689" r:id="rId21"/>
    <p:sldLayoutId id="2147483690" r:id="rId22"/>
    <p:sldLayoutId id="2147483687" r:id="rId23"/>
    <p:sldLayoutId id="2147483685" r:id="rId24"/>
    <p:sldLayoutId id="2147483683" r:id="rId25"/>
    <p:sldLayoutId id="2147483684" r:id="rId26"/>
    <p:sldLayoutId id="214748367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6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accent6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5">
            <a:extLst>
              <a:ext uri="{FF2B5EF4-FFF2-40B4-BE49-F238E27FC236}">
                <a16:creationId xmlns:a16="http://schemas.microsoft.com/office/drawing/2014/main" id="{BFB0AAC1-C517-A3E6-8826-4D0B1E211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0" b="3159"/>
          <a:stretch>
            <a:fillRect/>
          </a:stretch>
        </p:blipFill>
        <p:spPr>
          <a:xfrm>
            <a:off x="199216" y="168448"/>
            <a:ext cx="11793567" cy="4846002"/>
          </a:xfrm>
          <a:prstGeom prst="roundRect">
            <a:avLst>
              <a:gd name="adj" fmla="val 1949"/>
            </a:avLst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CD7B55C-D170-ED99-DC4C-4CE3B67FA54D}"/>
              </a:ext>
            </a:extLst>
          </p:cNvPr>
          <p:cNvSpPr txBox="1"/>
          <p:nvPr/>
        </p:nvSpPr>
        <p:spPr>
          <a:xfrm>
            <a:off x="199216" y="4916127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latin typeface="+mj-lt"/>
              </a:rPr>
              <a:t>WK 2026 = MOMENTUM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C82BD57-9760-309A-A026-09188EC3B04A}"/>
              </a:ext>
            </a:extLst>
          </p:cNvPr>
          <p:cNvSpPr txBox="1"/>
          <p:nvPr/>
        </p:nvSpPr>
        <p:spPr>
          <a:xfrm>
            <a:off x="199216" y="5609301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>
                <a:solidFill>
                  <a:schemeClr val="bg1"/>
                </a:solidFill>
                <a:latin typeface="+mj-lt"/>
              </a:rPr>
              <a:t>VOOR GROEI &amp; BEHOUD</a:t>
            </a:r>
            <a:endParaRPr lang="nl-NL" sz="6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247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Afbeelding 28">
            <a:extLst>
              <a:ext uri="{FF2B5EF4-FFF2-40B4-BE49-F238E27FC236}">
                <a16:creationId xmlns:a16="http://schemas.microsoft.com/office/drawing/2014/main" id="{80F27B76-083B-4E51-8220-B1A69424E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2483"/>
          <a:stretch/>
        </p:blipFill>
        <p:spPr>
          <a:xfrm>
            <a:off x="7762338" y="3280923"/>
            <a:ext cx="3578942" cy="2510276"/>
          </a:xfrm>
          <a:prstGeom prst="roundRect">
            <a:avLst>
              <a:gd name="adj" fmla="val 1783"/>
            </a:avLst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3556DF19-2AFD-DCAC-73CC-0560FA1CA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r="20562" b="17418"/>
          <a:stretch>
            <a:fillRect/>
          </a:stretch>
        </p:blipFill>
        <p:spPr>
          <a:xfrm>
            <a:off x="4058149" y="3280924"/>
            <a:ext cx="3578942" cy="2510276"/>
          </a:xfrm>
          <a:prstGeom prst="roundRect">
            <a:avLst>
              <a:gd name="adj" fmla="val 1783"/>
            </a:avLst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0B34D946-E3D4-A5A2-B06B-10AA59E040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" r="2572"/>
          <a:stretch/>
        </p:blipFill>
        <p:spPr>
          <a:xfrm>
            <a:off x="353960" y="3280924"/>
            <a:ext cx="3578942" cy="2510276"/>
          </a:xfrm>
          <a:prstGeom prst="roundRect">
            <a:avLst>
              <a:gd name="adj" fmla="val 1783"/>
            </a:avLst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89FAE70F-C154-C1AD-8769-067C21839642}"/>
              </a:ext>
            </a:extLst>
          </p:cNvPr>
          <p:cNvSpPr txBox="1"/>
          <p:nvPr/>
        </p:nvSpPr>
        <p:spPr>
          <a:xfrm>
            <a:off x="228713" y="88490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FOCUSDOELGROEPEN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06C5D67-FF18-C7E4-3806-3F2239538CCE}"/>
              </a:ext>
            </a:extLst>
          </p:cNvPr>
          <p:cNvSpPr txBox="1"/>
          <p:nvPr/>
        </p:nvSpPr>
        <p:spPr>
          <a:xfrm>
            <a:off x="228713" y="781664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KNHB</a:t>
            </a:r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FCFF73-7DDC-8FC8-FABB-B5AC738AAE8E}"/>
              </a:ext>
            </a:extLst>
          </p:cNvPr>
          <p:cNvSpPr/>
          <p:nvPr/>
        </p:nvSpPr>
        <p:spPr>
          <a:xfrm>
            <a:off x="353961" y="1889661"/>
            <a:ext cx="3578942" cy="1315655"/>
          </a:xfrm>
          <a:prstGeom prst="roundRect">
            <a:avLst>
              <a:gd name="adj" fmla="val 23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0195D483-A748-7E58-F4B6-EB602B3754E4}"/>
              </a:ext>
            </a:extLst>
          </p:cNvPr>
          <p:cNvSpPr txBox="1"/>
          <p:nvPr/>
        </p:nvSpPr>
        <p:spPr>
          <a:xfrm>
            <a:off x="660045" y="2224321"/>
            <a:ext cx="296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JONGSTE JEUGD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13692BC2-DD31-C8B6-43F8-4854C76293BA}"/>
              </a:ext>
            </a:extLst>
          </p:cNvPr>
          <p:cNvSpPr/>
          <p:nvPr/>
        </p:nvSpPr>
        <p:spPr>
          <a:xfrm>
            <a:off x="4058151" y="1889661"/>
            <a:ext cx="3578942" cy="1315655"/>
          </a:xfrm>
          <a:prstGeom prst="roundRect">
            <a:avLst>
              <a:gd name="adj" fmla="val 2334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E9A4BDBA-91DC-CFDE-D202-E348A72AF100}"/>
              </a:ext>
            </a:extLst>
          </p:cNvPr>
          <p:cNvSpPr txBox="1"/>
          <p:nvPr/>
        </p:nvSpPr>
        <p:spPr>
          <a:xfrm>
            <a:off x="4364235" y="1947323"/>
            <a:ext cx="2966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JEUGD</a:t>
            </a:r>
          </a:p>
          <a:p>
            <a:pPr algn="ctr"/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(JONGENS)</a:t>
            </a:r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8E23F110-1B26-9C79-FBF4-020FBB547055}"/>
              </a:ext>
            </a:extLst>
          </p:cNvPr>
          <p:cNvSpPr/>
          <p:nvPr/>
        </p:nvSpPr>
        <p:spPr>
          <a:xfrm>
            <a:off x="7762341" y="1889660"/>
            <a:ext cx="3578942" cy="1315655"/>
          </a:xfrm>
          <a:prstGeom prst="roundRect">
            <a:avLst>
              <a:gd name="adj" fmla="val 233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5A7AF53E-46F5-E55B-0111-33FE295FA492}"/>
              </a:ext>
            </a:extLst>
          </p:cNvPr>
          <p:cNvSpPr txBox="1"/>
          <p:nvPr/>
        </p:nvSpPr>
        <p:spPr>
          <a:xfrm>
            <a:off x="8068425" y="1985127"/>
            <a:ext cx="2966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35+ / </a:t>
            </a:r>
          </a:p>
          <a:p>
            <a:pPr algn="ctr"/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EX-HOCKEYERS </a:t>
            </a:r>
          </a:p>
        </p:txBody>
      </p:sp>
    </p:spTree>
    <p:extLst>
      <p:ext uri="{BB962C8B-B14F-4D97-AF65-F5344CB8AC3E}">
        <p14:creationId xmlns:p14="http://schemas.microsoft.com/office/powerpoint/2010/main" val="4253439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A630D-4182-3213-ABBD-B8E9FDBA9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E2E2D5A7-2AE7-0AA9-4945-DC56A96CF1A0}"/>
              </a:ext>
            </a:extLst>
          </p:cNvPr>
          <p:cNvSpPr/>
          <p:nvPr/>
        </p:nvSpPr>
        <p:spPr>
          <a:xfrm>
            <a:off x="353959" y="3280924"/>
            <a:ext cx="10987319" cy="2678977"/>
          </a:xfrm>
          <a:prstGeom prst="roundRect">
            <a:avLst>
              <a:gd name="adj" fmla="val 2334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95DEB215-299C-413D-3AB5-0C0362E981A4}"/>
              </a:ext>
            </a:extLst>
          </p:cNvPr>
          <p:cNvSpPr/>
          <p:nvPr/>
        </p:nvSpPr>
        <p:spPr>
          <a:xfrm>
            <a:off x="353960" y="1889661"/>
            <a:ext cx="10987319" cy="1315655"/>
          </a:xfrm>
          <a:prstGeom prst="roundRect">
            <a:avLst>
              <a:gd name="adj" fmla="val 23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1BDE8DF2-4C60-544D-D098-EC68AE127105}"/>
              </a:ext>
            </a:extLst>
          </p:cNvPr>
          <p:cNvSpPr txBox="1"/>
          <p:nvPr/>
        </p:nvSpPr>
        <p:spPr>
          <a:xfrm>
            <a:off x="660045" y="2224321"/>
            <a:ext cx="296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JONGSTE JEUGD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E0B3707-6D6B-F738-4CAB-B2F8E02EBD10}"/>
              </a:ext>
            </a:extLst>
          </p:cNvPr>
          <p:cNvSpPr txBox="1"/>
          <p:nvPr/>
        </p:nvSpPr>
        <p:spPr>
          <a:xfrm>
            <a:off x="2880852" y="5207743"/>
            <a:ext cx="26743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Wervingscampagne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Gericht op ouders</a:t>
            </a:r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F78A8FD-AFE2-452E-6F25-A4BB2E295AE0}"/>
              </a:ext>
            </a:extLst>
          </p:cNvPr>
          <p:cNvSpPr txBox="1"/>
          <p:nvPr/>
        </p:nvSpPr>
        <p:spPr>
          <a:xfrm>
            <a:off x="228713" y="88490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FOCUSDOELGROEPEN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D2AF7FD-0686-8DB3-BCCF-4BE191F393F1}"/>
              </a:ext>
            </a:extLst>
          </p:cNvPr>
          <p:cNvSpPr txBox="1"/>
          <p:nvPr/>
        </p:nvSpPr>
        <p:spPr>
          <a:xfrm>
            <a:off x="228713" y="781664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KNHB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BF34C1F6-F5B3-75F5-7EC2-4125DF314F05}"/>
              </a:ext>
            </a:extLst>
          </p:cNvPr>
          <p:cNvSpPr/>
          <p:nvPr/>
        </p:nvSpPr>
        <p:spPr>
          <a:xfrm>
            <a:off x="8278761" y="2283130"/>
            <a:ext cx="2700841" cy="5287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3AFB74A-6CE0-A013-7618-CC12EA28C7FE}"/>
              </a:ext>
            </a:extLst>
          </p:cNvPr>
          <p:cNvSpPr txBox="1"/>
          <p:nvPr/>
        </p:nvSpPr>
        <p:spPr>
          <a:xfrm>
            <a:off x="8502561" y="2320561"/>
            <a:ext cx="2792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Interstate RegularItalic" panose="02000503020000020004" pitchFamily="50" charset="0"/>
              </a:rPr>
              <a:t>Behoud &amp; werving</a:t>
            </a:r>
          </a:p>
          <a:p>
            <a:endParaRPr lang="nl-NL" sz="20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ABE2CE9-2DAC-B1FF-5192-32E6CE185259}"/>
              </a:ext>
            </a:extLst>
          </p:cNvPr>
          <p:cNvSpPr/>
          <p:nvPr/>
        </p:nvSpPr>
        <p:spPr>
          <a:xfrm>
            <a:off x="353959" y="3971401"/>
            <a:ext cx="10987319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E733BA27-EEB2-B4E6-8330-B710A9591A78}"/>
              </a:ext>
            </a:extLst>
          </p:cNvPr>
          <p:cNvSpPr/>
          <p:nvPr/>
        </p:nvSpPr>
        <p:spPr>
          <a:xfrm>
            <a:off x="3833937" y="3866036"/>
            <a:ext cx="237258" cy="2372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3D50F4F-1087-CEAD-7227-B097F80EE4F0}"/>
              </a:ext>
            </a:extLst>
          </p:cNvPr>
          <p:cNvSpPr txBox="1"/>
          <p:nvPr/>
        </p:nvSpPr>
        <p:spPr>
          <a:xfrm>
            <a:off x="560439" y="3445033"/>
            <a:ext cx="98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Campagnes:</a:t>
            </a: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F82FEFC0-B97B-C38C-1BED-D275F96E8C5C}"/>
              </a:ext>
            </a:extLst>
          </p:cNvPr>
          <p:cNvSpPr/>
          <p:nvPr/>
        </p:nvSpPr>
        <p:spPr>
          <a:xfrm>
            <a:off x="8502561" y="3874115"/>
            <a:ext cx="237258" cy="23725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E5FB15B-52AD-F7D8-00F8-78EE7F11601B}"/>
              </a:ext>
            </a:extLst>
          </p:cNvPr>
          <p:cNvSpPr txBox="1"/>
          <p:nvPr/>
        </p:nvSpPr>
        <p:spPr>
          <a:xfrm>
            <a:off x="3626816" y="3418609"/>
            <a:ext cx="7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april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D5DD99E-628F-3C9A-62F9-1D0D447CFF5A}"/>
              </a:ext>
            </a:extLst>
          </p:cNvPr>
          <p:cNvSpPr txBox="1"/>
          <p:nvPr/>
        </p:nvSpPr>
        <p:spPr>
          <a:xfrm>
            <a:off x="7323971" y="3407469"/>
            <a:ext cx="2523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september - oktober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3F31B3A8-411A-8C88-54FF-1363380E7392}"/>
              </a:ext>
            </a:extLst>
          </p:cNvPr>
          <p:cNvSpPr txBox="1"/>
          <p:nvPr/>
        </p:nvSpPr>
        <p:spPr>
          <a:xfrm>
            <a:off x="7154764" y="4978450"/>
            <a:ext cx="37373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Heldencampagne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/>
              <a:t>Internationals delen WK-ervaring op clubs en basisscholen</a:t>
            </a:r>
          </a:p>
          <a:p>
            <a:endParaRPr lang="nl-NL" dirty="0"/>
          </a:p>
        </p:txBody>
      </p:sp>
      <p:pic>
        <p:nvPicPr>
          <p:cNvPr id="38" name="Afbeelding 37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DC067AFC-B1D4-3B2C-F00A-DFC106C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492" y="3978474"/>
            <a:ext cx="3643396" cy="1093018"/>
          </a:xfrm>
          <a:prstGeom prst="rect">
            <a:avLst/>
          </a:prstGeom>
        </p:spPr>
      </p:pic>
      <p:pic>
        <p:nvPicPr>
          <p:cNvPr id="42" name="Afbeelding 41" descr="Afbeelding met tekst, Lettertype, grafische vormgeving, Graphics&#10;&#10;Door AI gegenereerde inhoud is mogelijk onjuist.">
            <a:extLst>
              <a:ext uri="{FF2B5EF4-FFF2-40B4-BE49-F238E27FC236}">
                <a16:creationId xmlns:a16="http://schemas.microsoft.com/office/drawing/2014/main" id="{A3436CC6-6651-C388-0D08-3CD2053D5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2" b="73548"/>
          <a:stretch>
            <a:fillRect/>
          </a:stretch>
        </p:blipFill>
        <p:spPr>
          <a:xfrm>
            <a:off x="3085935" y="3912695"/>
            <a:ext cx="1831479" cy="12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80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09938-A868-5F36-35FF-D480756FB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C7C1FF86-7982-0CF8-911F-288393023AEE}"/>
              </a:ext>
            </a:extLst>
          </p:cNvPr>
          <p:cNvSpPr/>
          <p:nvPr/>
        </p:nvSpPr>
        <p:spPr>
          <a:xfrm>
            <a:off x="353959" y="3280924"/>
            <a:ext cx="10987319" cy="2678977"/>
          </a:xfrm>
          <a:prstGeom prst="roundRect">
            <a:avLst>
              <a:gd name="adj" fmla="val 233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03110158-1851-0C71-B0C0-CDFE377B7D87}"/>
              </a:ext>
            </a:extLst>
          </p:cNvPr>
          <p:cNvSpPr/>
          <p:nvPr/>
        </p:nvSpPr>
        <p:spPr>
          <a:xfrm>
            <a:off x="353960" y="1889661"/>
            <a:ext cx="10987319" cy="1315655"/>
          </a:xfrm>
          <a:prstGeom prst="roundRect">
            <a:avLst>
              <a:gd name="adj" fmla="val 2334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41AC6E0A-DF73-D8D2-B38D-1F0C2319614E}"/>
              </a:ext>
            </a:extLst>
          </p:cNvPr>
          <p:cNvSpPr txBox="1"/>
          <p:nvPr/>
        </p:nvSpPr>
        <p:spPr>
          <a:xfrm>
            <a:off x="833853" y="2224321"/>
            <a:ext cx="4406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JEUGD (JONGENS)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E90ECE6-24AD-CED8-F41C-7B7419E88D6B}"/>
              </a:ext>
            </a:extLst>
          </p:cNvPr>
          <p:cNvSpPr txBox="1"/>
          <p:nvPr/>
        </p:nvSpPr>
        <p:spPr>
          <a:xfrm>
            <a:off x="2035275" y="4354868"/>
            <a:ext cx="38345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tx2"/>
                </a:solidFill>
              </a:rPr>
              <a:t>We laten zien wat hockey óók is: fysiek, snel, krachtig en uitdagend.</a:t>
            </a:r>
          </a:p>
          <a:p>
            <a:endParaRPr lang="nl-NL" dirty="0">
              <a:solidFill>
                <a:schemeClr val="tx2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4D00534-3E47-ECBA-F865-02A98063E7B9}"/>
              </a:ext>
            </a:extLst>
          </p:cNvPr>
          <p:cNvSpPr txBox="1"/>
          <p:nvPr/>
        </p:nvSpPr>
        <p:spPr>
          <a:xfrm>
            <a:off x="228713" y="88490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FOCUSDOELGROEPEN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C664B4D-E227-DF0D-F6E8-65D376F8E74A}"/>
              </a:ext>
            </a:extLst>
          </p:cNvPr>
          <p:cNvSpPr txBox="1"/>
          <p:nvPr/>
        </p:nvSpPr>
        <p:spPr>
          <a:xfrm>
            <a:off x="228713" y="781664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KNHB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E484685-583F-DDF6-2EC2-76FC3969DB8C}"/>
              </a:ext>
            </a:extLst>
          </p:cNvPr>
          <p:cNvSpPr/>
          <p:nvPr/>
        </p:nvSpPr>
        <p:spPr>
          <a:xfrm>
            <a:off x="9290195" y="2283130"/>
            <a:ext cx="1689408" cy="5287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0F856FB-CC1A-5395-0D53-539429841390}"/>
              </a:ext>
            </a:extLst>
          </p:cNvPr>
          <p:cNvSpPr txBox="1"/>
          <p:nvPr/>
        </p:nvSpPr>
        <p:spPr>
          <a:xfrm>
            <a:off x="9576620" y="2320561"/>
            <a:ext cx="168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tx2"/>
                </a:solidFill>
                <a:latin typeface="Interstate RegularItalic" panose="02000503020000020004" pitchFamily="50" charset="0"/>
              </a:rPr>
              <a:t>Behoud</a:t>
            </a:r>
          </a:p>
          <a:p>
            <a:endParaRPr lang="nl-NL" sz="20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2F0B8E4B-2B29-CF02-18C0-0FCFC2EC295C}"/>
              </a:ext>
            </a:extLst>
          </p:cNvPr>
          <p:cNvSpPr/>
          <p:nvPr/>
        </p:nvSpPr>
        <p:spPr>
          <a:xfrm>
            <a:off x="353959" y="3971401"/>
            <a:ext cx="10987319" cy="4571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4FA1CC19-3266-1C6E-E3F8-EE0FE2E333CD}"/>
              </a:ext>
            </a:extLst>
          </p:cNvPr>
          <p:cNvSpPr/>
          <p:nvPr/>
        </p:nvSpPr>
        <p:spPr>
          <a:xfrm>
            <a:off x="3833937" y="3866036"/>
            <a:ext cx="237258" cy="23725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4C1B3CC-1D48-C83B-477D-B4B9AF2CEEC7}"/>
              </a:ext>
            </a:extLst>
          </p:cNvPr>
          <p:cNvSpPr txBox="1"/>
          <p:nvPr/>
        </p:nvSpPr>
        <p:spPr>
          <a:xfrm>
            <a:off x="560439" y="3445033"/>
            <a:ext cx="98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2"/>
                </a:solidFill>
              </a:rPr>
              <a:t>Campagnes: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B81AAAF-5E87-8F26-076C-C4ECD7AE3DB2}"/>
              </a:ext>
            </a:extLst>
          </p:cNvPr>
          <p:cNvSpPr txBox="1"/>
          <p:nvPr/>
        </p:nvSpPr>
        <p:spPr>
          <a:xfrm>
            <a:off x="2738281" y="3418186"/>
            <a:ext cx="242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tx2"/>
                </a:solidFill>
              </a:rPr>
              <a:t>voorjaar</a:t>
            </a:r>
          </a:p>
        </p:txBody>
      </p:sp>
    </p:spTree>
    <p:extLst>
      <p:ext uri="{BB962C8B-B14F-4D97-AF65-F5344CB8AC3E}">
        <p14:creationId xmlns:p14="http://schemas.microsoft.com/office/powerpoint/2010/main" val="3943198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60B1F-1D8A-F15C-2D82-0C57F39A5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3A73133A-5913-3654-58B5-89E6E4BE7322}"/>
              </a:ext>
            </a:extLst>
          </p:cNvPr>
          <p:cNvSpPr/>
          <p:nvPr/>
        </p:nvSpPr>
        <p:spPr>
          <a:xfrm>
            <a:off x="353959" y="3280924"/>
            <a:ext cx="10987319" cy="2678977"/>
          </a:xfrm>
          <a:prstGeom prst="roundRect">
            <a:avLst>
              <a:gd name="adj" fmla="val 2334"/>
            </a:avLst>
          </a:prstGeom>
          <a:solidFill>
            <a:srgbClr val="B5E9C1"/>
          </a:solidFill>
          <a:ln>
            <a:solidFill>
              <a:srgbClr val="B5E9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F148A48B-2AFE-2CBE-8A94-8AD15B45D540}"/>
              </a:ext>
            </a:extLst>
          </p:cNvPr>
          <p:cNvSpPr/>
          <p:nvPr/>
        </p:nvSpPr>
        <p:spPr>
          <a:xfrm>
            <a:off x="353960" y="1889661"/>
            <a:ext cx="10987319" cy="1315655"/>
          </a:xfrm>
          <a:prstGeom prst="roundRect">
            <a:avLst>
              <a:gd name="adj" fmla="val 2334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E66108A5-DE76-CC47-8EF3-AC6DFD71E3B7}"/>
              </a:ext>
            </a:extLst>
          </p:cNvPr>
          <p:cNvSpPr txBox="1"/>
          <p:nvPr/>
        </p:nvSpPr>
        <p:spPr>
          <a:xfrm>
            <a:off x="833853" y="2224321"/>
            <a:ext cx="754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35+ / EX-HOCKEYERS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7BBB5FB-2ED2-1DBF-27E1-337B84F5301F}"/>
              </a:ext>
            </a:extLst>
          </p:cNvPr>
          <p:cNvSpPr txBox="1"/>
          <p:nvPr/>
        </p:nvSpPr>
        <p:spPr>
          <a:xfrm>
            <a:off x="7476701" y="4261916"/>
            <a:ext cx="57322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4"/>
                </a:solidFill>
              </a:rPr>
              <a:t>Inspelen op het WK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4"/>
                </a:solidFill>
              </a:rPr>
              <a:t>Flexibele vormen, zoals hockey 7s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chemeClr val="accent4"/>
                </a:solidFill>
              </a:rPr>
              <a:t>Focus op opnieuw instappen, </a:t>
            </a:r>
            <a:br>
              <a:rPr lang="nl-NL" sz="1600" dirty="0">
                <a:solidFill>
                  <a:schemeClr val="accent4"/>
                </a:solidFill>
              </a:rPr>
            </a:br>
            <a:r>
              <a:rPr lang="nl-NL" sz="1600" dirty="0">
                <a:solidFill>
                  <a:schemeClr val="accent4"/>
                </a:solidFill>
              </a:rPr>
              <a:t>sociaal contact en sportplezier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chemeClr val="accent4"/>
              </a:solidFill>
            </a:endParaRPr>
          </a:p>
          <a:p>
            <a:endParaRPr lang="nl-NL" dirty="0">
              <a:solidFill>
                <a:schemeClr val="accent4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F3C7C5E-C6D0-EB03-49D2-79777421C883}"/>
              </a:ext>
            </a:extLst>
          </p:cNvPr>
          <p:cNvSpPr txBox="1"/>
          <p:nvPr/>
        </p:nvSpPr>
        <p:spPr>
          <a:xfrm>
            <a:off x="228713" y="88490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FOCUSDOELGROEPEN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71845D9-5DF8-99F4-EC29-E6F9DFB60F54}"/>
              </a:ext>
            </a:extLst>
          </p:cNvPr>
          <p:cNvSpPr txBox="1"/>
          <p:nvPr/>
        </p:nvSpPr>
        <p:spPr>
          <a:xfrm>
            <a:off x="228713" y="781664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KNHB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0DF5B80A-F02E-7CA3-0E75-18BEC7163031}"/>
              </a:ext>
            </a:extLst>
          </p:cNvPr>
          <p:cNvSpPr/>
          <p:nvPr/>
        </p:nvSpPr>
        <p:spPr>
          <a:xfrm>
            <a:off x="8052619" y="2283130"/>
            <a:ext cx="2926983" cy="5287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5898E4F-871E-EAF5-2A3E-E8FD03D86441}"/>
              </a:ext>
            </a:extLst>
          </p:cNvPr>
          <p:cNvSpPr txBox="1"/>
          <p:nvPr/>
        </p:nvSpPr>
        <p:spPr>
          <a:xfrm>
            <a:off x="8190273" y="2320561"/>
            <a:ext cx="3016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accent4"/>
                </a:solidFill>
                <a:latin typeface="Interstate RegularItalic" panose="02000503020000020004" pitchFamily="50" charset="0"/>
              </a:rPr>
              <a:t>Retentie &amp; herintrede</a:t>
            </a:r>
          </a:p>
          <a:p>
            <a:endParaRPr lang="nl-NL" sz="2000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BD535159-8D17-E938-46E1-95B04EB9BF17}"/>
              </a:ext>
            </a:extLst>
          </p:cNvPr>
          <p:cNvSpPr/>
          <p:nvPr/>
        </p:nvSpPr>
        <p:spPr>
          <a:xfrm>
            <a:off x="353959" y="3971401"/>
            <a:ext cx="10987319" cy="45719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DB6E9EB9-A45A-A026-2273-7791DCF5D7E6}"/>
              </a:ext>
            </a:extLst>
          </p:cNvPr>
          <p:cNvSpPr/>
          <p:nvPr/>
        </p:nvSpPr>
        <p:spPr>
          <a:xfrm>
            <a:off x="7034339" y="3885699"/>
            <a:ext cx="237258" cy="23725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F466730C-229D-A840-07A1-EF57BF31E5BD}"/>
              </a:ext>
            </a:extLst>
          </p:cNvPr>
          <p:cNvSpPr txBox="1"/>
          <p:nvPr/>
        </p:nvSpPr>
        <p:spPr>
          <a:xfrm>
            <a:off x="560439" y="3445033"/>
            <a:ext cx="9802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4"/>
                </a:solidFill>
              </a:rPr>
              <a:t>Campagnes: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56C249F-0BFE-3798-FB6D-31DF2F2C649A}"/>
              </a:ext>
            </a:extLst>
          </p:cNvPr>
          <p:cNvSpPr txBox="1"/>
          <p:nvPr/>
        </p:nvSpPr>
        <p:spPr>
          <a:xfrm>
            <a:off x="5948515" y="3445033"/>
            <a:ext cx="242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4"/>
                </a:solidFill>
              </a:rPr>
              <a:t>september</a:t>
            </a:r>
          </a:p>
        </p:txBody>
      </p:sp>
      <p:pic>
        <p:nvPicPr>
          <p:cNvPr id="9" name="Afbeelding 8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89D3ED5F-7573-792C-4B27-EBF620CA8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99" y="3978474"/>
            <a:ext cx="1604502" cy="16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14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FEF78-F408-8F3D-2FD7-9719715E3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365FFF5E-B497-B50C-41B3-F39D6ED9E2A3}"/>
              </a:ext>
            </a:extLst>
          </p:cNvPr>
          <p:cNvSpPr/>
          <p:nvPr/>
        </p:nvSpPr>
        <p:spPr>
          <a:xfrm>
            <a:off x="353960" y="1270233"/>
            <a:ext cx="7983796" cy="1692771"/>
          </a:xfrm>
          <a:prstGeom prst="roundRect">
            <a:avLst>
              <a:gd name="adj" fmla="val 23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C13E3B8-35E6-DBF6-DC89-8B8C85B65E87}"/>
              </a:ext>
            </a:extLst>
          </p:cNvPr>
          <p:cNvSpPr txBox="1"/>
          <p:nvPr/>
        </p:nvSpPr>
        <p:spPr>
          <a:xfrm>
            <a:off x="228713" y="88490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KLEINERE CAMPAGNES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4F765F88-084B-3225-83AB-40CE6C86A1D5}"/>
              </a:ext>
            </a:extLst>
          </p:cNvPr>
          <p:cNvSpPr txBox="1"/>
          <p:nvPr/>
        </p:nvSpPr>
        <p:spPr>
          <a:xfrm>
            <a:off x="3808826" y="1395982"/>
            <a:ext cx="744910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SPORTIVITEIT EN RESPECT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VRIJWILLIGERS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TOEKOMSTBESTENDIGHEID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4" name="Afbeelding 13" descr="Afbeelding met tekst, Lettertype, Graphics, logo&#10;&#10;Door AI gegenereerde inhoud is mogelijk onjuist.">
            <a:extLst>
              <a:ext uri="{FF2B5EF4-FFF2-40B4-BE49-F238E27FC236}">
                <a16:creationId xmlns:a16="http://schemas.microsoft.com/office/drawing/2014/main" id="{D557B39A-5AB1-E1F5-1E8B-A8D3C84E4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1" y="1088669"/>
            <a:ext cx="2137349" cy="2137349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719246E8-6E1D-7B36-A125-3AFFEB95119C}"/>
              </a:ext>
            </a:extLst>
          </p:cNvPr>
          <p:cNvSpPr txBox="1"/>
          <p:nvPr/>
        </p:nvSpPr>
        <p:spPr>
          <a:xfrm>
            <a:off x="1665008" y="5433063"/>
            <a:ext cx="88029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Tijdig aanhaken bij campagnes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Lokale inzet van materialen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Passend aanbod op de club</a:t>
            </a:r>
          </a:p>
          <a:p>
            <a:endParaRPr lang="nl-NL" sz="2000" dirty="0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0C1F6A9-A9AA-1ED2-0B03-14A1D1C62F97}"/>
              </a:ext>
            </a:extLst>
          </p:cNvPr>
          <p:cNvSpPr txBox="1"/>
          <p:nvPr/>
        </p:nvSpPr>
        <p:spPr>
          <a:xfrm>
            <a:off x="228713" y="4453777"/>
            <a:ext cx="93774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latin typeface="+mj-lt"/>
              </a:rPr>
              <a:t>ROL VAN VERENIGING</a:t>
            </a:r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3E75E7FD-15F7-03A8-DA54-EB52B32B1F8E}"/>
              </a:ext>
            </a:extLst>
          </p:cNvPr>
          <p:cNvSpPr/>
          <p:nvPr/>
        </p:nvSpPr>
        <p:spPr>
          <a:xfrm>
            <a:off x="294967" y="5493723"/>
            <a:ext cx="1219201" cy="52871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717D6AB1-76B1-E191-229D-932A0CA51F45}"/>
              </a:ext>
            </a:extLst>
          </p:cNvPr>
          <p:cNvSpPr txBox="1"/>
          <p:nvPr/>
        </p:nvSpPr>
        <p:spPr>
          <a:xfrm>
            <a:off x="448535" y="5561553"/>
            <a:ext cx="76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Interstate RegularItalic" panose="02000503020000020004" pitchFamily="50" charset="0"/>
              </a:rPr>
              <a:t>ON</a:t>
            </a:r>
          </a:p>
          <a:p>
            <a:endParaRPr lang="nl-NL" sz="2000" dirty="0"/>
          </a:p>
        </p:txBody>
      </p:sp>
      <p:sp>
        <p:nvSpPr>
          <p:cNvPr id="27" name="Ovaal 26">
            <a:extLst>
              <a:ext uri="{FF2B5EF4-FFF2-40B4-BE49-F238E27FC236}">
                <a16:creationId xmlns:a16="http://schemas.microsoft.com/office/drawing/2014/main" id="{9CBC93B9-9BE6-8D7C-7CEF-054229E4BEC3}"/>
              </a:ext>
            </a:extLst>
          </p:cNvPr>
          <p:cNvSpPr/>
          <p:nvPr/>
        </p:nvSpPr>
        <p:spPr>
          <a:xfrm>
            <a:off x="1035157" y="5571385"/>
            <a:ext cx="368085" cy="3680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12BB079B-E208-49FF-E80E-BB8A6C24B06D}"/>
              </a:ext>
            </a:extLst>
          </p:cNvPr>
          <p:cNvSpPr/>
          <p:nvPr/>
        </p:nvSpPr>
        <p:spPr>
          <a:xfrm>
            <a:off x="353959" y="3030835"/>
            <a:ext cx="7983796" cy="1235130"/>
          </a:xfrm>
          <a:prstGeom prst="roundRect">
            <a:avLst>
              <a:gd name="adj" fmla="val 233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EE81493E-4D2E-3B17-C458-0B6963C8B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" y="3151990"/>
            <a:ext cx="3165988" cy="94979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DC9D404-446B-9E33-4EB4-ED686BC2FFA3}"/>
              </a:ext>
            </a:extLst>
          </p:cNvPr>
          <p:cNvSpPr txBox="1"/>
          <p:nvPr/>
        </p:nvSpPr>
        <p:spPr>
          <a:xfrm>
            <a:off x="3808825" y="3156583"/>
            <a:ext cx="744910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IN AANLOOP NAAR HET WK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/>
                </a:solidFill>
                <a:latin typeface="Interstate LightCondensed" panose="02000506050000020004" pitchFamily="50" charset="0"/>
              </a:rPr>
              <a:t>CLUBS = BASIS SUCCES ORANJE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800" dirty="0">
              <a:solidFill>
                <a:schemeClr val="bg1"/>
              </a:solidFill>
              <a:latin typeface="Interstate LightCondensed" panose="02000506050000020004" pitchFamily="50" charset="0"/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058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EF790C"/>
      </a:dk1>
      <a:lt1>
        <a:srgbClr val="FFFFFF"/>
      </a:lt1>
      <a:dk2>
        <a:srgbClr val="3C82EB"/>
      </a:dk2>
      <a:lt2>
        <a:srgbClr val="FFFFFF"/>
      </a:lt2>
      <a:accent1>
        <a:srgbClr val="FFFFFF"/>
      </a:accent1>
      <a:accent2>
        <a:srgbClr val="E97132"/>
      </a:accent2>
      <a:accent3>
        <a:srgbClr val="3C82EB"/>
      </a:accent3>
      <a:accent4>
        <a:srgbClr val="09B730"/>
      </a:accent4>
      <a:accent5>
        <a:srgbClr val="C4D9F9"/>
      </a:accent5>
      <a:accent6>
        <a:srgbClr val="FDF2E7"/>
      </a:accent6>
      <a:hlink>
        <a:srgbClr val="EF790C"/>
      </a:hlink>
      <a:folHlink>
        <a:srgbClr val="3C82EB"/>
      </a:folHlink>
    </a:clrScheme>
    <a:fontScheme name="Interstate">
      <a:majorFont>
        <a:latin typeface="Interstate BlackCondensed"/>
        <a:ea typeface=""/>
        <a:cs typeface=""/>
      </a:majorFont>
      <a:minorFont>
        <a:latin typeface="Interstate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NHB 2025  -  Alleen-lezen" id="{C96FD711-31B9-4E99-89BD-5B8609D50461}" vid="{E78212EA-B4D3-4D9C-A2B1-1FE3A31317C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E0DC7BCA50C48855A13F4C7CEF470" ma:contentTypeVersion="15" ma:contentTypeDescription="Een nieuw document maken." ma:contentTypeScope="" ma:versionID="1a4d3b8c54f4d10f248ff7689cab5fcf">
  <xsd:schema xmlns:xsd="http://www.w3.org/2001/XMLSchema" xmlns:xs="http://www.w3.org/2001/XMLSchema" xmlns:p="http://schemas.microsoft.com/office/2006/metadata/properties" xmlns:ns2="f233c08e-1b48-4e6e-a959-741af71d5e94" xmlns:ns3="a61eb4e9-1179-4cf2-aea5-c83a0f86e7db" targetNamespace="http://schemas.microsoft.com/office/2006/metadata/properties" ma:root="true" ma:fieldsID="fe5e1e0c4c6b06b5dcb5d5c480bf8410" ns2:_="" ns3:_="">
    <xsd:import namespace="f233c08e-1b48-4e6e-a959-741af71d5e94"/>
    <xsd:import namespace="a61eb4e9-1179-4cf2-aea5-c83a0f86e7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33c08e-1b48-4e6e-a959-741af71d5e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51e11ad3-8344-42fb-8173-167f267867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1eb4e9-1179-4cf2-aea5-c83a0f86e7d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937ccf4-cb09-4f49-a4df-a55bff1b20b0}" ma:internalName="TaxCatchAll" ma:showField="CatchAllData" ma:web="a61eb4e9-1179-4cf2-aea5-c83a0f86e7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61eb4e9-1179-4cf2-aea5-c83a0f86e7db" xsi:nil="true"/>
    <lcf76f155ced4ddcb4097134ff3c332f xmlns="f233c08e-1b48-4e6e-a959-741af71d5e9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DAE67E-476A-4634-8928-5E92030BEE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DF101BA-D1AF-46F6-9F52-20BD975874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33c08e-1b48-4e6e-a959-741af71d5e94"/>
    <ds:schemaRef ds:uri="a61eb4e9-1179-4cf2-aea5-c83a0f86e7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C573CE-6481-41CA-80C9-19AA6EC11409}">
  <ds:schemaRefs>
    <ds:schemaRef ds:uri="http://schemas.openxmlformats.org/package/2006/metadata/core-properties"/>
    <ds:schemaRef ds:uri="a61eb4e9-1179-4cf2-aea5-c83a0f86e7db"/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f233c08e-1b48-4e6e-a959-741af71d5e94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PresentatieKNHB</Template>
  <TotalTime>40</TotalTime>
  <Words>137</Words>
  <Application>Microsoft Office PowerPoint</Application>
  <PresentationFormat>Breedbeeld</PresentationFormat>
  <Paragraphs>47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4" baseType="lpstr">
      <vt:lpstr>Interstate LightCondensed</vt:lpstr>
      <vt:lpstr>Interstate Regular</vt:lpstr>
      <vt:lpstr>Interstate RegularItalic</vt:lpstr>
      <vt:lpstr>Interstate BlackCondensed</vt:lpstr>
      <vt:lpstr>Interstate Black Cond</vt:lpstr>
      <vt:lpstr>Arial</vt:lpstr>
      <vt:lpstr>Aptos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Bart Eenkhoorn</dc:creator>
  <cp:lastModifiedBy>Agnes de Kuijper</cp:lastModifiedBy>
  <cp:revision>6</cp:revision>
  <dcterms:created xsi:type="dcterms:W3CDTF">2025-03-26T17:10:51Z</dcterms:created>
  <dcterms:modified xsi:type="dcterms:W3CDTF">2026-02-02T11:05:48Z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0x01010008BE0DC7BCA50C48855A13F4C7CEF470</vt:lpwstr>
  </property>
</Properties>
</file>